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2"/>
  </p:notesMasterIdLst>
  <p:sldIdLst>
    <p:sldId id="256" r:id="rId2"/>
    <p:sldId id="376" r:id="rId3"/>
    <p:sldId id="302" r:id="rId4"/>
    <p:sldId id="303" r:id="rId5"/>
    <p:sldId id="304" r:id="rId6"/>
    <p:sldId id="321" r:id="rId7"/>
    <p:sldId id="262" r:id="rId8"/>
    <p:sldId id="322" r:id="rId9"/>
    <p:sldId id="324" r:id="rId10"/>
    <p:sldId id="373" r:id="rId11"/>
    <p:sldId id="364" r:id="rId12"/>
    <p:sldId id="368" r:id="rId13"/>
    <p:sldId id="355" r:id="rId14"/>
    <p:sldId id="356" r:id="rId15"/>
    <p:sldId id="375" r:id="rId16"/>
    <p:sldId id="377" r:id="rId17"/>
    <p:sldId id="379" r:id="rId18"/>
    <p:sldId id="362" r:id="rId19"/>
    <p:sldId id="374" r:id="rId20"/>
    <p:sldId id="3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ut Jetlund" initials="KJ" lastIdx="1" clrIdx="0">
    <p:extLst>
      <p:ext uri="{19B8F6BF-5375-455C-9EA6-DF929625EA0E}">
        <p15:presenceInfo xmlns:p15="http://schemas.microsoft.com/office/powerpoint/2012/main" userId="S::knut.jetlund@vegvesen.no::0aa376c9-7282-42dc-82c1-c1e56bd59b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1CEE42-EEB9-467B-BE42-333D459FFE69}" v="77" dt="2023-05-30T08:32:58.1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ddels stil 2 – uthevin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4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50" y="3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nut Jetlund" userId="a7d42884-1307-418b-ad6d-23664fa3ac99" providerId="ADAL" clId="{891CEE42-EEB9-467B-BE42-333D459FFE69}"/>
    <pc:docChg chg="undo custSel addSld delSld modSld sldOrd">
      <pc:chgData name="Knut Jetlund" userId="a7d42884-1307-418b-ad6d-23664fa3ac99" providerId="ADAL" clId="{891CEE42-EEB9-467B-BE42-333D459FFE69}" dt="2023-05-30T08:32:58.110" v="1356"/>
      <pc:docMkLst>
        <pc:docMk/>
      </pc:docMkLst>
      <pc:sldChg chg="modSp mod">
        <pc:chgData name="Knut Jetlund" userId="a7d42884-1307-418b-ad6d-23664fa3ac99" providerId="ADAL" clId="{891CEE42-EEB9-467B-BE42-333D459FFE69}" dt="2023-05-16T08:43:03.974" v="18" actId="20577"/>
        <pc:sldMkLst>
          <pc:docMk/>
          <pc:sldMk cId="232743272" sldId="256"/>
        </pc:sldMkLst>
        <pc:spChg chg="mod">
          <ac:chgData name="Knut Jetlund" userId="a7d42884-1307-418b-ad6d-23664fa3ac99" providerId="ADAL" clId="{891CEE42-EEB9-467B-BE42-333D459FFE69}" dt="2023-05-16T08:43:03.974" v="18" actId="20577"/>
          <ac:spMkLst>
            <pc:docMk/>
            <pc:sldMk cId="232743272" sldId="256"/>
            <ac:spMk id="5" creationId="{50C9324F-6211-4B20-80F9-76C6578B98B5}"/>
          </ac:spMkLst>
        </pc:spChg>
      </pc:sldChg>
      <pc:sldChg chg="delSp modSp add del mod modShow">
        <pc:chgData name="Knut Jetlund" userId="a7d42884-1307-418b-ad6d-23664fa3ac99" providerId="ADAL" clId="{891CEE42-EEB9-467B-BE42-333D459FFE69}" dt="2023-05-17T03:24:59.771" v="1113" actId="47"/>
        <pc:sldMkLst>
          <pc:docMk/>
          <pc:sldMk cId="77058837" sldId="301"/>
        </pc:sldMkLst>
        <pc:spChg chg="mod">
          <ac:chgData name="Knut Jetlund" userId="a7d42884-1307-418b-ad6d-23664fa3ac99" providerId="ADAL" clId="{891CEE42-EEB9-467B-BE42-333D459FFE69}" dt="2023-05-17T01:45:10.203" v="826" actId="27636"/>
          <ac:spMkLst>
            <pc:docMk/>
            <pc:sldMk cId="77058837" sldId="301"/>
            <ac:spMk id="2" creationId="{62A33008-8442-44A6-BC63-99D62CEE9F2C}"/>
          </ac:spMkLst>
        </pc:spChg>
        <pc:spChg chg="mod">
          <ac:chgData name="Knut Jetlund" userId="a7d42884-1307-418b-ad6d-23664fa3ac99" providerId="ADAL" clId="{891CEE42-EEB9-467B-BE42-333D459FFE69}" dt="2023-05-17T01:46:18.533" v="830" actId="14100"/>
          <ac:spMkLst>
            <pc:docMk/>
            <pc:sldMk cId="77058837" sldId="301"/>
            <ac:spMk id="7" creationId="{B83CBDA9-E8EC-4977-B0A4-35C3F7CF188B}"/>
          </ac:spMkLst>
        </pc:spChg>
        <pc:spChg chg="mod">
          <ac:chgData name="Knut Jetlund" userId="a7d42884-1307-418b-ad6d-23664fa3ac99" providerId="ADAL" clId="{891CEE42-EEB9-467B-BE42-333D459FFE69}" dt="2023-05-17T01:46:12.984" v="829" actId="1076"/>
          <ac:spMkLst>
            <pc:docMk/>
            <pc:sldMk cId="77058837" sldId="301"/>
            <ac:spMk id="8" creationId="{D608F151-1C1E-4ED0-9F87-0A6D5F3A0828}"/>
          </ac:spMkLst>
        </pc:spChg>
        <pc:spChg chg="del">
          <ac:chgData name="Knut Jetlund" userId="a7d42884-1307-418b-ad6d-23664fa3ac99" providerId="ADAL" clId="{891CEE42-EEB9-467B-BE42-333D459FFE69}" dt="2023-05-17T01:42:39.127" v="784" actId="478"/>
          <ac:spMkLst>
            <pc:docMk/>
            <pc:sldMk cId="77058837" sldId="301"/>
            <ac:spMk id="10" creationId="{AEE2D4AD-3BF0-4FB1-B89A-62A41F08B3A1}"/>
          </ac:spMkLst>
        </pc:spChg>
      </pc:sldChg>
      <pc:sldChg chg="add">
        <pc:chgData name="Knut Jetlund" userId="a7d42884-1307-418b-ad6d-23664fa3ac99" providerId="ADAL" clId="{891CEE42-EEB9-467B-BE42-333D459FFE69}" dt="2023-05-17T00:09:38.368" v="226"/>
        <pc:sldMkLst>
          <pc:docMk/>
          <pc:sldMk cId="2858975903" sldId="302"/>
        </pc:sldMkLst>
      </pc:sldChg>
      <pc:sldChg chg="add">
        <pc:chgData name="Knut Jetlund" userId="a7d42884-1307-418b-ad6d-23664fa3ac99" providerId="ADAL" clId="{891CEE42-EEB9-467B-BE42-333D459FFE69}" dt="2023-05-17T00:09:38.368" v="226"/>
        <pc:sldMkLst>
          <pc:docMk/>
          <pc:sldMk cId="2833168757" sldId="303"/>
        </pc:sldMkLst>
      </pc:sldChg>
      <pc:sldChg chg="delSp add mod">
        <pc:chgData name="Knut Jetlund" userId="a7d42884-1307-418b-ad6d-23664fa3ac99" providerId="ADAL" clId="{891CEE42-EEB9-467B-BE42-333D459FFE69}" dt="2023-05-17T01:59:21.199" v="832" actId="478"/>
        <pc:sldMkLst>
          <pc:docMk/>
          <pc:sldMk cId="3891827118" sldId="304"/>
        </pc:sldMkLst>
        <pc:spChg chg="del">
          <ac:chgData name="Knut Jetlund" userId="a7d42884-1307-418b-ad6d-23664fa3ac99" providerId="ADAL" clId="{891CEE42-EEB9-467B-BE42-333D459FFE69}" dt="2023-05-17T01:59:21.199" v="832" actId="478"/>
          <ac:spMkLst>
            <pc:docMk/>
            <pc:sldMk cId="3891827118" sldId="304"/>
            <ac:spMk id="2" creationId="{E3E5EF86-33D3-342C-AD30-CE01C168BC82}"/>
          </ac:spMkLst>
        </pc:spChg>
      </pc:sldChg>
      <pc:sldChg chg="addSp delSp modSp del mod">
        <pc:chgData name="Knut Jetlund" userId="a7d42884-1307-418b-ad6d-23664fa3ac99" providerId="ADAL" clId="{891CEE42-EEB9-467B-BE42-333D459FFE69}" dt="2023-05-17T01:42:04.011" v="783" actId="47"/>
        <pc:sldMkLst>
          <pc:docMk/>
          <pc:sldMk cId="3304260571" sldId="323"/>
        </pc:sldMkLst>
        <pc:spChg chg="mod">
          <ac:chgData name="Knut Jetlund" userId="a7d42884-1307-418b-ad6d-23664fa3ac99" providerId="ADAL" clId="{891CEE42-EEB9-467B-BE42-333D459FFE69}" dt="2023-05-16T08:43:57.375" v="30" actId="20577"/>
          <ac:spMkLst>
            <pc:docMk/>
            <pc:sldMk cId="3304260571" sldId="323"/>
            <ac:spMk id="3" creationId="{00000000-0000-0000-0000-000000000000}"/>
          </ac:spMkLst>
        </pc:spChg>
        <pc:spChg chg="add del mod">
          <ac:chgData name="Knut Jetlund" userId="a7d42884-1307-418b-ad6d-23664fa3ac99" providerId="ADAL" clId="{891CEE42-EEB9-467B-BE42-333D459FFE69}" dt="2023-05-16T08:43:50.086" v="20" actId="478"/>
          <ac:spMkLst>
            <pc:docMk/>
            <pc:sldMk cId="3304260571" sldId="323"/>
            <ac:spMk id="4" creationId="{7E94CBCB-951D-DCD0-FB31-9F2B85AC049A}"/>
          </ac:spMkLst>
        </pc:spChg>
        <pc:spChg chg="del">
          <ac:chgData name="Knut Jetlund" userId="a7d42884-1307-418b-ad6d-23664fa3ac99" providerId="ADAL" clId="{891CEE42-EEB9-467B-BE42-333D459FFE69}" dt="2023-05-16T08:43:48.953" v="19" actId="478"/>
          <ac:spMkLst>
            <pc:docMk/>
            <pc:sldMk cId="3304260571" sldId="323"/>
            <ac:spMk id="6" creationId="{813B3F8F-6812-4FD6-8955-56C4ED14F46D}"/>
          </ac:spMkLst>
        </pc:spChg>
        <pc:spChg chg="add del mod">
          <ac:chgData name="Knut Jetlund" userId="a7d42884-1307-418b-ad6d-23664fa3ac99" providerId="ADAL" clId="{891CEE42-EEB9-467B-BE42-333D459FFE69}" dt="2023-05-16T08:44:02.109" v="31" actId="478"/>
          <ac:spMkLst>
            <pc:docMk/>
            <pc:sldMk cId="3304260571" sldId="323"/>
            <ac:spMk id="8" creationId="{9431C3CF-CA8A-A001-0C80-F0EE299A03C5}"/>
          </ac:spMkLst>
        </pc:spChg>
        <pc:picChg chg="del">
          <ac:chgData name="Knut Jetlund" userId="a7d42884-1307-418b-ad6d-23664fa3ac99" providerId="ADAL" clId="{891CEE42-EEB9-467B-BE42-333D459FFE69}" dt="2023-05-16T08:43:53.312" v="21" actId="478"/>
          <ac:picMkLst>
            <pc:docMk/>
            <pc:sldMk cId="3304260571" sldId="323"/>
            <ac:picMk id="5" creationId="{0221EF42-A617-46F2-A87B-D21892100F44}"/>
          </ac:picMkLst>
        </pc:picChg>
      </pc:sldChg>
      <pc:sldChg chg="addSp delSp modSp del mod">
        <pc:chgData name="Knut Jetlund" userId="a7d42884-1307-418b-ad6d-23664fa3ac99" providerId="ADAL" clId="{891CEE42-EEB9-467B-BE42-333D459FFE69}" dt="2023-05-17T01:42:04.011" v="783" actId="47"/>
        <pc:sldMkLst>
          <pc:docMk/>
          <pc:sldMk cId="2849838137" sldId="338"/>
        </pc:sldMkLst>
        <pc:spChg chg="add del mod">
          <ac:chgData name="Knut Jetlund" userId="a7d42884-1307-418b-ad6d-23664fa3ac99" providerId="ADAL" clId="{891CEE42-EEB9-467B-BE42-333D459FFE69}" dt="2023-05-16T08:44:16.646" v="37" actId="478"/>
          <ac:spMkLst>
            <pc:docMk/>
            <pc:sldMk cId="2849838137" sldId="338"/>
            <ac:spMk id="4" creationId="{985714DB-85E4-2460-D872-24870FB72982}"/>
          </ac:spMkLst>
        </pc:spChg>
        <pc:spChg chg="del">
          <ac:chgData name="Knut Jetlund" userId="a7d42884-1307-418b-ad6d-23664fa3ac99" providerId="ADAL" clId="{891CEE42-EEB9-467B-BE42-333D459FFE69}" dt="2023-05-16T08:44:18.647" v="38" actId="478"/>
          <ac:spMkLst>
            <pc:docMk/>
            <pc:sldMk cId="2849838137" sldId="338"/>
            <ac:spMk id="6" creationId="{74E797F7-83AF-46C9-8917-EC9520221775}"/>
          </ac:spMkLst>
        </pc:spChg>
        <pc:spChg chg="add del mod">
          <ac:chgData name="Knut Jetlund" userId="a7d42884-1307-418b-ad6d-23664fa3ac99" providerId="ADAL" clId="{891CEE42-EEB9-467B-BE42-333D459FFE69}" dt="2023-05-16T08:44:20.023" v="39" actId="478"/>
          <ac:spMkLst>
            <pc:docMk/>
            <pc:sldMk cId="2849838137" sldId="338"/>
            <ac:spMk id="8" creationId="{4F0A2E93-44C8-FA36-53EE-C07A34B77408}"/>
          </ac:spMkLst>
        </pc:spChg>
        <pc:picChg chg="del">
          <ac:chgData name="Knut Jetlund" userId="a7d42884-1307-418b-ad6d-23664fa3ac99" providerId="ADAL" clId="{891CEE42-EEB9-467B-BE42-333D459FFE69}" dt="2023-05-16T08:44:14.752" v="36" actId="478"/>
          <ac:picMkLst>
            <pc:docMk/>
            <pc:sldMk cId="2849838137" sldId="338"/>
            <ac:picMk id="5" creationId="{6F90DAFD-D761-488A-AB4B-63E79C613DC3}"/>
          </ac:picMkLst>
        </pc:picChg>
      </pc:sldChg>
      <pc:sldChg chg="addSp delSp modSp del mod">
        <pc:chgData name="Knut Jetlund" userId="a7d42884-1307-418b-ad6d-23664fa3ac99" providerId="ADAL" clId="{891CEE42-EEB9-467B-BE42-333D459FFE69}" dt="2023-05-17T01:42:04.011" v="783" actId="47"/>
        <pc:sldMkLst>
          <pc:docMk/>
          <pc:sldMk cId="1666335533" sldId="339"/>
        </pc:sldMkLst>
        <pc:spChg chg="add del mod">
          <ac:chgData name="Knut Jetlund" userId="a7d42884-1307-418b-ad6d-23664fa3ac99" providerId="ADAL" clId="{891CEE42-EEB9-467B-BE42-333D459FFE69}" dt="2023-05-16T08:44:26.038" v="41" actId="478"/>
          <ac:spMkLst>
            <pc:docMk/>
            <pc:sldMk cId="1666335533" sldId="339"/>
            <ac:spMk id="4" creationId="{47B46A35-7654-FA6C-F2F5-BAEA461866CA}"/>
          </ac:spMkLst>
        </pc:spChg>
        <pc:spChg chg="del">
          <ac:chgData name="Knut Jetlund" userId="a7d42884-1307-418b-ad6d-23664fa3ac99" providerId="ADAL" clId="{891CEE42-EEB9-467B-BE42-333D459FFE69}" dt="2023-05-16T08:44:28.545" v="42" actId="478"/>
          <ac:spMkLst>
            <pc:docMk/>
            <pc:sldMk cId="1666335533" sldId="339"/>
            <ac:spMk id="6" creationId="{0F686987-8D3A-45E6-9381-3043C11DD6EE}"/>
          </ac:spMkLst>
        </pc:spChg>
        <pc:spChg chg="add del mod">
          <ac:chgData name="Knut Jetlund" userId="a7d42884-1307-418b-ad6d-23664fa3ac99" providerId="ADAL" clId="{891CEE42-EEB9-467B-BE42-333D459FFE69}" dt="2023-05-16T08:44:31.446" v="43" actId="478"/>
          <ac:spMkLst>
            <pc:docMk/>
            <pc:sldMk cId="1666335533" sldId="339"/>
            <ac:spMk id="8" creationId="{3257CF94-B762-2B58-AAF8-7204ACF61801}"/>
          </ac:spMkLst>
        </pc:spChg>
        <pc:picChg chg="del">
          <ac:chgData name="Knut Jetlund" userId="a7d42884-1307-418b-ad6d-23664fa3ac99" providerId="ADAL" clId="{891CEE42-EEB9-467B-BE42-333D459FFE69}" dt="2023-05-16T08:44:23.319" v="40" actId="478"/>
          <ac:picMkLst>
            <pc:docMk/>
            <pc:sldMk cId="1666335533" sldId="339"/>
            <ac:picMk id="5" creationId="{6E7F6866-C47A-4A88-93B2-36F2EB9117EB}"/>
          </ac:picMkLst>
        </pc:picChg>
      </pc:sldChg>
      <pc:sldChg chg="addSp delSp modSp del mod">
        <pc:chgData name="Knut Jetlund" userId="a7d42884-1307-418b-ad6d-23664fa3ac99" providerId="ADAL" clId="{891CEE42-EEB9-467B-BE42-333D459FFE69}" dt="2023-05-17T01:42:04.011" v="783" actId="47"/>
        <pc:sldMkLst>
          <pc:docMk/>
          <pc:sldMk cId="3480107548" sldId="340"/>
        </pc:sldMkLst>
        <pc:spChg chg="add del mod">
          <ac:chgData name="Knut Jetlund" userId="a7d42884-1307-418b-ad6d-23664fa3ac99" providerId="ADAL" clId="{891CEE42-EEB9-467B-BE42-333D459FFE69}" dt="2023-05-16T08:44:37.749" v="45" actId="478"/>
          <ac:spMkLst>
            <pc:docMk/>
            <pc:sldMk cId="3480107548" sldId="340"/>
            <ac:spMk id="4" creationId="{82B5D574-48D5-7C7E-6207-11F80469E180}"/>
          </ac:spMkLst>
        </pc:spChg>
        <pc:spChg chg="del">
          <ac:chgData name="Knut Jetlund" userId="a7d42884-1307-418b-ad6d-23664fa3ac99" providerId="ADAL" clId="{891CEE42-EEB9-467B-BE42-333D459FFE69}" dt="2023-05-16T08:44:39.705" v="46" actId="478"/>
          <ac:spMkLst>
            <pc:docMk/>
            <pc:sldMk cId="3480107548" sldId="340"/>
            <ac:spMk id="6" creationId="{2B0A6D71-2D99-4BD3-87F3-878D9F6AB009}"/>
          </ac:spMkLst>
        </pc:spChg>
        <pc:spChg chg="add del mod">
          <ac:chgData name="Knut Jetlund" userId="a7d42884-1307-418b-ad6d-23664fa3ac99" providerId="ADAL" clId="{891CEE42-EEB9-467B-BE42-333D459FFE69}" dt="2023-05-16T08:44:44.342" v="47" actId="478"/>
          <ac:spMkLst>
            <pc:docMk/>
            <pc:sldMk cId="3480107548" sldId="340"/>
            <ac:spMk id="8" creationId="{3625256E-F0BC-9DCF-BBF7-642C6B809C3C}"/>
          </ac:spMkLst>
        </pc:spChg>
        <pc:picChg chg="del">
          <ac:chgData name="Knut Jetlund" userId="a7d42884-1307-418b-ad6d-23664fa3ac99" providerId="ADAL" clId="{891CEE42-EEB9-467B-BE42-333D459FFE69}" dt="2023-05-16T08:44:34.303" v="44" actId="478"/>
          <ac:picMkLst>
            <pc:docMk/>
            <pc:sldMk cId="3480107548" sldId="340"/>
            <ac:picMk id="5" creationId="{94C7A2C2-CDC8-4046-9A9A-EB7EED9EA021}"/>
          </ac:picMkLst>
        </pc:picChg>
      </pc:sldChg>
      <pc:sldChg chg="del">
        <pc:chgData name="Knut Jetlund" userId="a7d42884-1307-418b-ad6d-23664fa3ac99" providerId="ADAL" clId="{891CEE42-EEB9-467B-BE42-333D459FFE69}" dt="2023-05-16T08:44:52.724" v="50" actId="47"/>
        <pc:sldMkLst>
          <pc:docMk/>
          <pc:sldMk cId="2577161056" sldId="343"/>
        </pc:sldMkLst>
      </pc:sldChg>
      <pc:sldChg chg="del">
        <pc:chgData name="Knut Jetlund" userId="a7d42884-1307-418b-ad6d-23664fa3ac99" providerId="ADAL" clId="{891CEE42-EEB9-467B-BE42-333D459FFE69}" dt="2023-05-16T08:46:03.614" v="64" actId="47"/>
        <pc:sldMkLst>
          <pc:docMk/>
          <pc:sldMk cId="492077161" sldId="344"/>
        </pc:sldMkLst>
      </pc:sldChg>
      <pc:sldChg chg="modSp mod">
        <pc:chgData name="Knut Jetlund" userId="a7d42884-1307-418b-ad6d-23664fa3ac99" providerId="ADAL" clId="{891CEE42-EEB9-467B-BE42-333D459FFE69}" dt="2023-05-17T00:56:22.152" v="686" actId="6549"/>
        <pc:sldMkLst>
          <pc:docMk/>
          <pc:sldMk cId="3041183302" sldId="355"/>
        </pc:sldMkLst>
        <pc:spChg chg="mod">
          <ac:chgData name="Knut Jetlund" userId="a7d42884-1307-418b-ad6d-23664fa3ac99" providerId="ADAL" clId="{891CEE42-EEB9-467B-BE42-333D459FFE69}" dt="2023-05-17T00:56:15.773" v="684" actId="27636"/>
          <ac:spMkLst>
            <pc:docMk/>
            <pc:sldMk cId="3041183302" sldId="355"/>
            <ac:spMk id="2" creationId="{00000000-0000-0000-0000-000000000000}"/>
          </ac:spMkLst>
        </pc:spChg>
        <pc:spChg chg="mod">
          <ac:chgData name="Knut Jetlund" userId="a7d42884-1307-418b-ad6d-23664fa3ac99" providerId="ADAL" clId="{891CEE42-EEB9-467B-BE42-333D459FFE69}" dt="2023-05-17T00:56:22.152" v="686" actId="6549"/>
          <ac:spMkLst>
            <pc:docMk/>
            <pc:sldMk cId="3041183302" sldId="355"/>
            <ac:spMk id="12" creationId="{1D68861C-6804-4DC7-88B3-9FF033289E2B}"/>
          </ac:spMkLst>
        </pc:spChg>
      </pc:sldChg>
      <pc:sldChg chg="modSp mod ord modShow">
        <pc:chgData name="Knut Jetlund" userId="a7d42884-1307-418b-ad6d-23664fa3ac99" providerId="ADAL" clId="{891CEE42-EEB9-467B-BE42-333D459FFE69}" dt="2023-05-17T00:47:43.045" v="399"/>
        <pc:sldMkLst>
          <pc:docMk/>
          <pc:sldMk cId="3117439399" sldId="356"/>
        </pc:sldMkLst>
        <pc:spChg chg="mod">
          <ac:chgData name="Knut Jetlund" userId="a7d42884-1307-418b-ad6d-23664fa3ac99" providerId="ADAL" clId="{891CEE42-EEB9-467B-BE42-333D459FFE69}" dt="2023-05-16T08:46:43.981" v="70" actId="20577"/>
          <ac:spMkLst>
            <pc:docMk/>
            <pc:sldMk cId="3117439399" sldId="356"/>
            <ac:spMk id="3" creationId="{00000000-0000-0000-0000-000000000000}"/>
          </ac:spMkLst>
        </pc:spChg>
      </pc:sldChg>
      <pc:sldChg chg="modSp mod">
        <pc:chgData name="Knut Jetlund" userId="a7d42884-1307-418b-ad6d-23664fa3ac99" providerId="ADAL" clId="{891CEE42-EEB9-467B-BE42-333D459FFE69}" dt="2023-05-17T00:56:46.518" v="687" actId="20578"/>
        <pc:sldMkLst>
          <pc:docMk/>
          <pc:sldMk cId="2525967901" sldId="362"/>
        </pc:sldMkLst>
        <pc:spChg chg="mod">
          <ac:chgData name="Knut Jetlund" userId="a7d42884-1307-418b-ad6d-23664fa3ac99" providerId="ADAL" clId="{891CEE42-EEB9-467B-BE42-333D459FFE69}" dt="2023-05-17T00:56:46.518" v="687" actId="20578"/>
          <ac:spMkLst>
            <pc:docMk/>
            <pc:sldMk cId="2525967901" sldId="362"/>
            <ac:spMk id="2" creationId="{3AED2875-8519-4C63-8FFE-220852758227}"/>
          </ac:spMkLst>
        </pc:spChg>
      </pc:sldChg>
      <pc:sldChg chg="addSp delSp modSp del mod">
        <pc:chgData name="Knut Jetlund" userId="a7d42884-1307-418b-ad6d-23664fa3ac99" providerId="ADAL" clId="{891CEE42-EEB9-467B-BE42-333D459FFE69}" dt="2023-05-17T01:42:04.011" v="783" actId="47"/>
        <pc:sldMkLst>
          <pc:docMk/>
          <pc:sldMk cId="3702458532" sldId="365"/>
        </pc:sldMkLst>
        <pc:spChg chg="add del mod">
          <ac:chgData name="Knut Jetlund" userId="a7d42884-1307-418b-ad6d-23664fa3ac99" providerId="ADAL" clId="{891CEE42-EEB9-467B-BE42-333D459FFE69}" dt="2023-05-16T08:44:10.733" v="34" actId="478"/>
          <ac:spMkLst>
            <pc:docMk/>
            <pc:sldMk cId="3702458532" sldId="365"/>
            <ac:spMk id="4" creationId="{4312C8D6-1736-0157-9062-696975C4594F}"/>
          </ac:spMkLst>
        </pc:spChg>
        <pc:spChg chg="del">
          <ac:chgData name="Knut Jetlund" userId="a7d42884-1307-418b-ad6d-23664fa3ac99" providerId="ADAL" clId="{891CEE42-EEB9-467B-BE42-333D459FFE69}" dt="2023-05-16T08:44:08.768" v="33" actId="478"/>
          <ac:spMkLst>
            <pc:docMk/>
            <pc:sldMk cId="3702458532" sldId="365"/>
            <ac:spMk id="6" creationId="{155853BD-F215-485B-B241-F6B626301393}"/>
          </ac:spMkLst>
        </pc:spChg>
        <pc:spChg chg="add del mod">
          <ac:chgData name="Knut Jetlund" userId="a7d42884-1307-418b-ad6d-23664fa3ac99" providerId="ADAL" clId="{891CEE42-EEB9-467B-BE42-333D459FFE69}" dt="2023-05-16T08:44:12.099" v="35" actId="478"/>
          <ac:spMkLst>
            <pc:docMk/>
            <pc:sldMk cId="3702458532" sldId="365"/>
            <ac:spMk id="8" creationId="{F3049E95-E254-70D2-820E-9EC350F27B3E}"/>
          </ac:spMkLst>
        </pc:spChg>
        <pc:picChg chg="del">
          <ac:chgData name="Knut Jetlund" userId="a7d42884-1307-418b-ad6d-23664fa3ac99" providerId="ADAL" clId="{891CEE42-EEB9-467B-BE42-333D459FFE69}" dt="2023-05-16T08:44:05.320" v="32" actId="478"/>
          <ac:picMkLst>
            <pc:docMk/>
            <pc:sldMk cId="3702458532" sldId="365"/>
            <ac:picMk id="5" creationId="{B148AA32-1BE8-4585-9A37-3F25DB850C8F}"/>
          </ac:picMkLst>
        </pc:picChg>
      </pc:sldChg>
      <pc:sldChg chg="addSp delSp modSp del mod">
        <pc:chgData name="Knut Jetlund" userId="a7d42884-1307-418b-ad6d-23664fa3ac99" providerId="ADAL" clId="{891CEE42-EEB9-467B-BE42-333D459FFE69}" dt="2023-05-17T01:42:04.011" v="783" actId="47"/>
        <pc:sldMkLst>
          <pc:docMk/>
          <pc:sldMk cId="682404304" sldId="366"/>
        </pc:sldMkLst>
        <pc:spChg chg="add del mod">
          <ac:chgData name="Knut Jetlund" userId="a7d42884-1307-418b-ad6d-23664fa3ac99" providerId="ADAL" clId="{891CEE42-EEB9-467B-BE42-333D459FFE69}" dt="2023-05-16T08:44:49.296" v="49" actId="478"/>
          <ac:spMkLst>
            <pc:docMk/>
            <pc:sldMk cId="682404304" sldId="366"/>
            <ac:spMk id="4" creationId="{A5BA2828-87D9-7733-CEDE-621CE5879CB2}"/>
          </ac:spMkLst>
        </pc:spChg>
        <pc:picChg chg="del">
          <ac:chgData name="Knut Jetlund" userId="a7d42884-1307-418b-ad6d-23664fa3ac99" providerId="ADAL" clId="{891CEE42-EEB9-467B-BE42-333D459FFE69}" dt="2023-05-16T08:44:47.592" v="48" actId="478"/>
          <ac:picMkLst>
            <pc:docMk/>
            <pc:sldMk cId="682404304" sldId="366"/>
            <ac:picMk id="5" creationId="{26900733-BEB9-49CC-A153-20514DA87F52}"/>
          </ac:picMkLst>
        </pc:picChg>
      </pc:sldChg>
      <pc:sldChg chg="modSp mod modAnim">
        <pc:chgData name="Knut Jetlund" userId="a7d42884-1307-418b-ad6d-23664fa3ac99" providerId="ADAL" clId="{891CEE42-EEB9-467B-BE42-333D459FFE69}" dt="2023-05-30T08:32:58.110" v="1356"/>
        <pc:sldMkLst>
          <pc:docMk/>
          <pc:sldMk cId="1064008785" sldId="368"/>
        </pc:sldMkLst>
        <pc:spChg chg="mod">
          <ac:chgData name="Knut Jetlund" userId="a7d42884-1307-418b-ad6d-23664fa3ac99" providerId="ADAL" clId="{891CEE42-EEB9-467B-BE42-333D459FFE69}" dt="2023-05-16T20:37:55.232" v="224" actId="20577"/>
          <ac:spMkLst>
            <pc:docMk/>
            <pc:sldMk cId="1064008785" sldId="368"/>
            <ac:spMk id="2" creationId="{CD434344-04E3-40D2-9D9D-48D1046E3AF5}"/>
          </ac:spMkLst>
        </pc:spChg>
        <pc:spChg chg="mod">
          <ac:chgData name="Knut Jetlund" userId="a7d42884-1307-418b-ad6d-23664fa3ac99" providerId="ADAL" clId="{891CEE42-EEB9-467B-BE42-333D459FFE69}" dt="2023-05-16T08:46:50.031" v="76" actId="20577"/>
          <ac:spMkLst>
            <pc:docMk/>
            <pc:sldMk cId="1064008785" sldId="368"/>
            <ac:spMk id="3" creationId="{205EF500-B723-4198-9371-046D885EA736}"/>
          </ac:spMkLst>
        </pc:spChg>
        <pc:picChg chg="mod">
          <ac:chgData name="Knut Jetlund" userId="a7d42884-1307-418b-ad6d-23664fa3ac99" providerId="ADAL" clId="{891CEE42-EEB9-467B-BE42-333D459FFE69}" dt="2023-05-16T20:38:07.726" v="225" actId="1076"/>
          <ac:picMkLst>
            <pc:docMk/>
            <pc:sldMk cId="1064008785" sldId="368"/>
            <ac:picMk id="4" creationId="{B0F082D4-5C9A-4322-BA44-948BF2E2ED23}"/>
          </ac:picMkLst>
        </pc:picChg>
      </pc:sldChg>
      <pc:sldChg chg="del">
        <pc:chgData name="Knut Jetlund" userId="a7d42884-1307-418b-ad6d-23664fa3ac99" providerId="ADAL" clId="{891CEE42-EEB9-467B-BE42-333D459FFE69}" dt="2023-05-16T08:45:54.727" v="62" actId="47"/>
        <pc:sldMkLst>
          <pc:docMk/>
          <pc:sldMk cId="370751825" sldId="369"/>
        </pc:sldMkLst>
      </pc:sldChg>
      <pc:sldChg chg="del">
        <pc:chgData name="Knut Jetlund" userId="a7d42884-1307-418b-ad6d-23664fa3ac99" providerId="ADAL" clId="{891CEE42-EEB9-467B-BE42-333D459FFE69}" dt="2023-05-16T08:45:58.077" v="63" actId="47"/>
        <pc:sldMkLst>
          <pc:docMk/>
          <pc:sldMk cId="1598639256" sldId="370"/>
        </pc:sldMkLst>
      </pc:sldChg>
      <pc:sldChg chg="delSp modSp mod delAnim">
        <pc:chgData name="Knut Jetlund" userId="a7d42884-1307-418b-ad6d-23664fa3ac99" providerId="ADAL" clId="{891CEE42-EEB9-467B-BE42-333D459FFE69}" dt="2023-05-16T08:45:31.463" v="61" actId="478"/>
        <pc:sldMkLst>
          <pc:docMk/>
          <pc:sldMk cId="916726473" sldId="373"/>
        </pc:sldMkLst>
        <pc:spChg chg="mod">
          <ac:chgData name="Knut Jetlund" userId="a7d42884-1307-418b-ad6d-23664fa3ac99" providerId="ADAL" clId="{891CEE42-EEB9-467B-BE42-333D459FFE69}" dt="2023-05-16T08:45:11.376" v="60" actId="20577"/>
          <ac:spMkLst>
            <pc:docMk/>
            <pc:sldMk cId="916726473" sldId="373"/>
            <ac:spMk id="2" creationId="{00000000-0000-0000-0000-000000000000}"/>
          </ac:spMkLst>
        </pc:spChg>
        <pc:spChg chg="del">
          <ac:chgData name="Knut Jetlund" userId="a7d42884-1307-418b-ad6d-23664fa3ac99" providerId="ADAL" clId="{891CEE42-EEB9-467B-BE42-333D459FFE69}" dt="2023-05-16T08:45:31.463" v="61" actId="478"/>
          <ac:spMkLst>
            <pc:docMk/>
            <pc:sldMk cId="916726473" sldId="373"/>
            <ac:spMk id="5" creationId="{A3D88E54-DCA8-4F21-AB70-79EFAD38AD14}"/>
          </ac:spMkLst>
        </pc:spChg>
      </pc:sldChg>
      <pc:sldChg chg="modSp mod modClrScheme chgLayout">
        <pc:chgData name="Knut Jetlund" userId="a7d42884-1307-418b-ad6d-23664fa3ac99" providerId="ADAL" clId="{891CEE42-EEB9-467B-BE42-333D459FFE69}" dt="2023-05-17T00:57:54.773" v="689" actId="700"/>
        <pc:sldMkLst>
          <pc:docMk/>
          <pc:sldMk cId="2330483405" sldId="374"/>
        </pc:sldMkLst>
        <pc:spChg chg="mod ord">
          <ac:chgData name="Knut Jetlund" userId="a7d42884-1307-418b-ad6d-23664fa3ac99" providerId="ADAL" clId="{891CEE42-EEB9-467B-BE42-333D459FFE69}" dt="2023-05-17T00:57:54.773" v="689" actId="700"/>
          <ac:spMkLst>
            <pc:docMk/>
            <pc:sldMk cId="2330483405" sldId="374"/>
            <ac:spMk id="2" creationId="{00000000-0000-0000-0000-000000000000}"/>
          </ac:spMkLst>
        </pc:spChg>
        <pc:spChg chg="mod ord">
          <ac:chgData name="Knut Jetlund" userId="a7d42884-1307-418b-ad6d-23664fa3ac99" providerId="ADAL" clId="{891CEE42-EEB9-467B-BE42-333D459FFE69}" dt="2023-05-17T00:57:54.773" v="689" actId="700"/>
          <ac:spMkLst>
            <pc:docMk/>
            <pc:sldMk cId="2330483405" sldId="374"/>
            <ac:spMk id="3" creationId="{00000000-0000-0000-0000-000000000000}"/>
          </ac:spMkLst>
        </pc:spChg>
        <pc:picChg chg="mod">
          <ac:chgData name="Knut Jetlund" userId="a7d42884-1307-418b-ad6d-23664fa3ac99" providerId="ADAL" clId="{891CEE42-EEB9-467B-BE42-333D459FFE69}" dt="2023-05-17T00:50:03.238" v="418" actId="1076"/>
          <ac:picMkLst>
            <pc:docMk/>
            <pc:sldMk cId="2330483405" sldId="374"/>
            <ac:picMk id="7" creationId="{14BA98A4-2B96-4CB3-9C30-732D0708DE55}"/>
          </ac:picMkLst>
        </pc:picChg>
      </pc:sldChg>
      <pc:sldChg chg="addSp delSp modSp mod modAnim">
        <pc:chgData name="Knut Jetlund" userId="a7d42884-1307-418b-ad6d-23664fa3ac99" providerId="ADAL" clId="{891CEE42-EEB9-467B-BE42-333D459FFE69}" dt="2023-05-17T01:41:18.034" v="782" actId="1076"/>
        <pc:sldMkLst>
          <pc:docMk/>
          <pc:sldMk cId="2277401541" sldId="375"/>
        </pc:sldMkLst>
        <pc:spChg chg="mod">
          <ac:chgData name="Knut Jetlund" userId="a7d42884-1307-418b-ad6d-23664fa3ac99" providerId="ADAL" clId="{891CEE42-EEB9-467B-BE42-333D459FFE69}" dt="2023-05-17T01:41:18.034" v="782" actId="1076"/>
          <ac:spMkLst>
            <pc:docMk/>
            <pc:sldMk cId="2277401541" sldId="375"/>
            <ac:spMk id="3" creationId="{00000000-0000-0000-0000-000000000000}"/>
          </ac:spMkLst>
        </pc:spChg>
        <pc:spChg chg="del">
          <ac:chgData name="Knut Jetlund" userId="a7d42884-1307-418b-ad6d-23664fa3ac99" providerId="ADAL" clId="{891CEE42-EEB9-467B-BE42-333D459FFE69}" dt="2023-05-16T08:48:59.071" v="162" actId="478"/>
          <ac:spMkLst>
            <pc:docMk/>
            <pc:sldMk cId="2277401541" sldId="375"/>
            <ac:spMk id="12" creationId="{1D68861C-6804-4DC7-88B3-9FF033289E2B}"/>
          </ac:spMkLst>
        </pc:spChg>
        <pc:picChg chg="add mod">
          <ac:chgData name="Knut Jetlund" userId="a7d42884-1307-418b-ad6d-23664fa3ac99" providerId="ADAL" clId="{891CEE42-EEB9-467B-BE42-333D459FFE69}" dt="2023-05-16T08:51:41.596" v="168" actId="1076"/>
          <ac:picMkLst>
            <pc:docMk/>
            <pc:sldMk cId="2277401541" sldId="375"/>
            <ac:picMk id="5" creationId="{EA624325-4622-7075-E1F2-5AEF6F987FB1}"/>
          </ac:picMkLst>
        </pc:picChg>
        <pc:picChg chg="add mod">
          <ac:chgData name="Knut Jetlund" userId="a7d42884-1307-418b-ad6d-23664fa3ac99" providerId="ADAL" clId="{891CEE42-EEB9-467B-BE42-333D459FFE69}" dt="2023-05-16T08:52:57.685" v="171" actId="1076"/>
          <ac:picMkLst>
            <pc:docMk/>
            <pc:sldMk cId="2277401541" sldId="375"/>
            <ac:picMk id="7" creationId="{7A7997E0-C68A-4DF0-EB2F-1A1FD407C9B2}"/>
          </ac:picMkLst>
        </pc:picChg>
        <pc:picChg chg="add mod">
          <ac:chgData name="Knut Jetlund" userId="a7d42884-1307-418b-ad6d-23664fa3ac99" providerId="ADAL" clId="{891CEE42-EEB9-467B-BE42-333D459FFE69}" dt="2023-05-16T08:53:00.726" v="172" actId="1076"/>
          <ac:picMkLst>
            <pc:docMk/>
            <pc:sldMk cId="2277401541" sldId="375"/>
            <ac:picMk id="1026" creationId="{2EB20F26-F469-A241-6DBB-7B51FC4F4D63}"/>
          </ac:picMkLst>
        </pc:picChg>
      </pc:sldChg>
      <pc:sldChg chg="add">
        <pc:chgData name="Knut Jetlund" userId="a7d42884-1307-418b-ad6d-23664fa3ac99" providerId="ADAL" clId="{891CEE42-EEB9-467B-BE42-333D459FFE69}" dt="2023-05-17T00:09:38.368" v="226"/>
        <pc:sldMkLst>
          <pc:docMk/>
          <pc:sldMk cId="2633659343" sldId="376"/>
        </pc:sldMkLst>
      </pc:sldChg>
      <pc:sldChg chg="delSp modSp add mod">
        <pc:chgData name="Knut Jetlund" userId="a7d42884-1307-418b-ad6d-23664fa3ac99" providerId="ADAL" clId="{891CEE42-EEB9-467B-BE42-333D459FFE69}" dt="2023-05-17T05:36:57.511" v="1344" actId="20577"/>
        <pc:sldMkLst>
          <pc:docMk/>
          <pc:sldMk cId="4176534924" sldId="377"/>
        </pc:sldMkLst>
        <pc:spChg chg="mod">
          <ac:chgData name="Knut Jetlund" userId="a7d42884-1307-418b-ad6d-23664fa3ac99" providerId="ADAL" clId="{891CEE42-EEB9-467B-BE42-333D459FFE69}" dt="2023-05-17T05:36:57.511" v="1344" actId="20577"/>
          <ac:spMkLst>
            <pc:docMk/>
            <pc:sldMk cId="4176534924" sldId="377"/>
            <ac:spMk id="2" creationId="{00000000-0000-0000-0000-000000000000}"/>
          </ac:spMkLst>
        </pc:spChg>
        <pc:spChg chg="mod">
          <ac:chgData name="Knut Jetlund" userId="a7d42884-1307-418b-ad6d-23664fa3ac99" providerId="ADAL" clId="{891CEE42-EEB9-467B-BE42-333D459FFE69}" dt="2023-05-17T02:02:56.207" v="834" actId="20577"/>
          <ac:spMkLst>
            <pc:docMk/>
            <pc:sldMk cId="4176534924" sldId="377"/>
            <ac:spMk id="3" creationId="{00000000-0000-0000-0000-000000000000}"/>
          </ac:spMkLst>
        </pc:spChg>
        <pc:picChg chg="del">
          <ac:chgData name="Knut Jetlund" userId="a7d42884-1307-418b-ad6d-23664fa3ac99" providerId="ADAL" clId="{891CEE42-EEB9-467B-BE42-333D459FFE69}" dt="2023-05-17T00:12:10.885" v="253" actId="478"/>
          <ac:picMkLst>
            <pc:docMk/>
            <pc:sldMk cId="4176534924" sldId="377"/>
            <ac:picMk id="5" creationId="{EA624325-4622-7075-E1F2-5AEF6F987FB1}"/>
          </ac:picMkLst>
        </pc:picChg>
        <pc:picChg chg="del">
          <ac:chgData name="Knut Jetlund" userId="a7d42884-1307-418b-ad6d-23664fa3ac99" providerId="ADAL" clId="{891CEE42-EEB9-467B-BE42-333D459FFE69}" dt="2023-05-17T00:12:09.431" v="251" actId="478"/>
          <ac:picMkLst>
            <pc:docMk/>
            <pc:sldMk cId="4176534924" sldId="377"/>
            <ac:picMk id="7" creationId="{7A7997E0-C68A-4DF0-EB2F-1A1FD407C9B2}"/>
          </ac:picMkLst>
        </pc:picChg>
        <pc:picChg chg="del">
          <ac:chgData name="Knut Jetlund" userId="a7d42884-1307-418b-ad6d-23664fa3ac99" providerId="ADAL" clId="{891CEE42-EEB9-467B-BE42-333D459FFE69}" dt="2023-05-17T00:12:10.079" v="252" actId="478"/>
          <ac:picMkLst>
            <pc:docMk/>
            <pc:sldMk cId="4176534924" sldId="377"/>
            <ac:picMk id="1026" creationId="{2EB20F26-F469-A241-6DBB-7B51FC4F4D63}"/>
          </ac:picMkLst>
        </pc:picChg>
      </pc:sldChg>
      <pc:sldChg chg="addSp delSp modSp add mod ord modClrScheme chgLayout">
        <pc:chgData name="Knut Jetlund" userId="a7d42884-1307-418b-ad6d-23664fa3ac99" providerId="ADAL" clId="{891CEE42-EEB9-467B-BE42-333D459FFE69}" dt="2023-05-17T01:40:31.410" v="781" actId="1076"/>
        <pc:sldMkLst>
          <pc:docMk/>
          <pc:sldMk cId="862575204" sldId="378"/>
        </pc:sldMkLst>
        <pc:spChg chg="mod ord">
          <ac:chgData name="Knut Jetlund" userId="a7d42884-1307-418b-ad6d-23664fa3ac99" providerId="ADAL" clId="{891CEE42-EEB9-467B-BE42-333D459FFE69}" dt="2023-05-17T00:58:46.032" v="697" actId="700"/>
          <ac:spMkLst>
            <pc:docMk/>
            <pc:sldMk cId="862575204" sldId="378"/>
            <ac:spMk id="2" creationId="{00000000-0000-0000-0000-000000000000}"/>
          </ac:spMkLst>
        </pc:spChg>
        <pc:spChg chg="mod ord">
          <ac:chgData name="Knut Jetlund" userId="a7d42884-1307-418b-ad6d-23664fa3ac99" providerId="ADAL" clId="{891CEE42-EEB9-467B-BE42-333D459FFE69}" dt="2023-05-17T01:40:31.410" v="781" actId="1076"/>
          <ac:spMkLst>
            <pc:docMk/>
            <pc:sldMk cId="862575204" sldId="378"/>
            <ac:spMk id="3" creationId="{00000000-0000-0000-0000-000000000000}"/>
          </ac:spMkLst>
        </pc:spChg>
        <pc:picChg chg="add del mod ord">
          <ac:chgData name="Knut Jetlund" userId="a7d42884-1307-418b-ad6d-23664fa3ac99" providerId="ADAL" clId="{891CEE42-EEB9-467B-BE42-333D459FFE69}" dt="2023-05-17T01:29:04.894" v="752" actId="478"/>
          <ac:picMkLst>
            <pc:docMk/>
            <pc:sldMk cId="862575204" sldId="378"/>
            <ac:picMk id="5" creationId="{FAAA7CA8-45E5-09A9-80C8-CF103C04AD3B}"/>
          </ac:picMkLst>
        </pc:picChg>
        <pc:picChg chg="add del mod">
          <ac:chgData name="Knut Jetlund" userId="a7d42884-1307-418b-ad6d-23664fa3ac99" providerId="ADAL" clId="{891CEE42-EEB9-467B-BE42-333D459FFE69}" dt="2023-05-17T01:27:19.237" v="740" actId="478"/>
          <ac:picMkLst>
            <pc:docMk/>
            <pc:sldMk cId="862575204" sldId="378"/>
            <ac:picMk id="7" creationId="{7FA73E2B-898B-DA3F-E3A9-7CE47671D93E}"/>
          </ac:picMkLst>
        </pc:picChg>
        <pc:picChg chg="add del mod">
          <ac:chgData name="Knut Jetlund" userId="a7d42884-1307-418b-ad6d-23664fa3ac99" providerId="ADAL" clId="{891CEE42-EEB9-467B-BE42-333D459FFE69}" dt="2023-05-17T01:29:08.206" v="753" actId="478"/>
          <ac:picMkLst>
            <pc:docMk/>
            <pc:sldMk cId="862575204" sldId="378"/>
            <ac:picMk id="9" creationId="{B31C29EA-831F-A43D-E62F-304A876D09BC}"/>
          </ac:picMkLst>
        </pc:picChg>
        <pc:picChg chg="add del mod">
          <ac:chgData name="Knut Jetlund" userId="a7d42884-1307-418b-ad6d-23664fa3ac99" providerId="ADAL" clId="{891CEE42-EEB9-467B-BE42-333D459FFE69}" dt="2023-05-17T01:37:17.430" v="757" actId="478"/>
          <ac:picMkLst>
            <pc:docMk/>
            <pc:sldMk cId="862575204" sldId="378"/>
            <ac:picMk id="11" creationId="{8BA1B9EF-7D35-A9F0-B7C7-D083F85FD018}"/>
          </ac:picMkLst>
        </pc:picChg>
        <pc:picChg chg="add del mod">
          <ac:chgData name="Knut Jetlund" userId="a7d42884-1307-418b-ad6d-23664fa3ac99" providerId="ADAL" clId="{891CEE42-EEB9-467B-BE42-333D459FFE69}" dt="2023-05-17T01:39:07.895" v="774" actId="478"/>
          <ac:picMkLst>
            <pc:docMk/>
            <pc:sldMk cId="862575204" sldId="378"/>
            <ac:picMk id="13" creationId="{A76CAC62-70EE-6B2E-6EC1-97085506AADD}"/>
          </ac:picMkLst>
        </pc:picChg>
        <pc:picChg chg="add mod">
          <ac:chgData name="Knut Jetlund" userId="a7d42884-1307-418b-ad6d-23664fa3ac99" providerId="ADAL" clId="{891CEE42-EEB9-467B-BE42-333D459FFE69}" dt="2023-05-17T01:39:45.971" v="780" actId="1076"/>
          <ac:picMkLst>
            <pc:docMk/>
            <pc:sldMk cId="862575204" sldId="378"/>
            <ac:picMk id="15" creationId="{EBB2CD34-F155-3ADF-F608-99C6C06421F2}"/>
          </ac:picMkLst>
        </pc:picChg>
        <pc:picChg chg="add del mod">
          <ac:chgData name="Knut Jetlund" userId="a7d42884-1307-418b-ad6d-23664fa3ac99" providerId="ADAL" clId="{891CEE42-EEB9-467B-BE42-333D459FFE69}" dt="2023-05-17T01:37:15.533" v="756" actId="478"/>
          <ac:picMkLst>
            <pc:docMk/>
            <pc:sldMk cId="862575204" sldId="378"/>
            <ac:picMk id="1026" creationId="{BAEDEE32-4D4B-9295-C9D0-A2822FFE4DB7}"/>
          </ac:picMkLst>
        </pc:picChg>
        <pc:picChg chg="add del mod">
          <ac:chgData name="Knut Jetlund" userId="a7d42884-1307-418b-ad6d-23664fa3ac99" providerId="ADAL" clId="{891CEE42-EEB9-467B-BE42-333D459FFE69}" dt="2023-05-17T01:38:40.519" v="768" actId="478"/>
          <ac:picMkLst>
            <pc:docMk/>
            <pc:sldMk cId="862575204" sldId="378"/>
            <ac:picMk id="1028" creationId="{DF430083-F592-CE4D-ACF6-5C4888A0FF38}"/>
          </ac:picMkLst>
        </pc:picChg>
        <pc:picChg chg="add mod">
          <ac:chgData name="Knut Jetlund" userId="a7d42884-1307-418b-ad6d-23664fa3ac99" providerId="ADAL" clId="{891CEE42-EEB9-467B-BE42-333D459FFE69}" dt="2023-05-17T01:39:41.127" v="779" actId="1076"/>
          <ac:picMkLst>
            <pc:docMk/>
            <pc:sldMk cId="862575204" sldId="378"/>
            <ac:picMk id="1030" creationId="{9C7BD800-75E2-F5B8-1CB2-DA93A26C47E4}"/>
          </ac:picMkLst>
        </pc:picChg>
      </pc:sldChg>
      <pc:sldChg chg="addSp modSp add mod">
        <pc:chgData name="Knut Jetlund" userId="a7d42884-1307-418b-ad6d-23664fa3ac99" providerId="ADAL" clId="{891CEE42-EEB9-467B-BE42-333D459FFE69}" dt="2023-05-17T03:26:08.501" v="1153" actId="20578"/>
        <pc:sldMkLst>
          <pc:docMk/>
          <pc:sldMk cId="3049376952" sldId="379"/>
        </pc:sldMkLst>
        <pc:spChg chg="mod">
          <ac:chgData name="Knut Jetlund" userId="a7d42884-1307-418b-ad6d-23664fa3ac99" providerId="ADAL" clId="{891CEE42-EEB9-467B-BE42-333D459FFE69}" dt="2023-05-17T03:26:08.501" v="1153" actId="20578"/>
          <ac:spMkLst>
            <pc:docMk/>
            <pc:sldMk cId="3049376952" sldId="379"/>
            <ac:spMk id="2" creationId="{00000000-0000-0000-0000-000000000000}"/>
          </ac:spMkLst>
        </pc:spChg>
        <pc:spChg chg="mod">
          <ac:chgData name="Knut Jetlund" userId="a7d42884-1307-418b-ad6d-23664fa3ac99" providerId="ADAL" clId="{891CEE42-EEB9-467B-BE42-333D459FFE69}" dt="2023-05-17T03:05:20.642" v="890" actId="20577"/>
          <ac:spMkLst>
            <pc:docMk/>
            <pc:sldMk cId="3049376952" sldId="379"/>
            <ac:spMk id="3" creationId="{00000000-0000-0000-0000-000000000000}"/>
          </ac:spMkLst>
        </pc:spChg>
        <pc:picChg chg="add mod">
          <ac:chgData name="Knut Jetlund" userId="a7d42884-1307-418b-ad6d-23664fa3ac99" providerId="ADAL" clId="{891CEE42-EEB9-467B-BE42-333D459FFE69}" dt="2023-05-17T03:25:56.800" v="1152" actId="1076"/>
          <ac:picMkLst>
            <pc:docMk/>
            <pc:sldMk cId="3049376952" sldId="379"/>
            <ac:picMk id="4" creationId="{C5C31E56-8F9B-D0EF-A23D-1EC43425E067}"/>
          </ac:picMkLst>
        </pc:picChg>
        <pc:picChg chg="add mod">
          <ac:chgData name="Knut Jetlund" userId="a7d42884-1307-418b-ad6d-23664fa3ac99" providerId="ADAL" clId="{891CEE42-EEB9-467B-BE42-333D459FFE69}" dt="2023-05-17T03:25:56.800" v="1152" actId="1076"/>
          <ac:picMkLst>
            <pc:docMk/>
            <pc:sldMk cId="3049376952" sldId="379"/>
            <ac:picMk id="5" creationId="{CB92E94C-5A41-A9B2-39A4-50B6DAE22A43}"/>
          </ac:picMkLst>
        </pc:picChg>
        <pc:picChg chg="add mod">
          <ac:chgData name="Knut Jetlund" userId="a7d42884-1307-418b-ad6d-23664fa3ac99" providerId="ADAL" clId="{891CEE42-EEB9-467B-BE42-333D459FFE69}" dt="2023-05-17T03:25:56.800" v="1152" actId="1076"/>
          <ac:picMkLst>
            <pc:docMk/>
            <pc:sldMk cId="3049376952" sldId="379"/>
            <ac:picMk id="6" creationId="{DF2FDB8B-85DC-64E2-BD39-1175BF5E2154}"/>
          </ac:picMkLst>
        </pc:picChg>
      </pc:sldChg>
    </pc:docChg>
  </pc:docChgLst>
  <pc:docChgLst>
    <pc:chgData name="Knut Jetlund" userId="0aa376c9-7282-42dc-82c1-c1e56bd59b11" providerId="ADAL" clId="{1EB692B7-D8B0-4E02-9349-92399A645168}"/>
    <pc:docChg chg="undo custSel addSld delSld modSld sldOrd">
      <pc:chgData name="Knut Jetlund" userId="0aa376c9-7282-42dc-82c1-c1e56bd59b11" providerId="ADAL" clId="{1EB692B7-D8B0-4E02-9349-92399A645168}" dt="2022-05-11T13:04:36.651" v="2212" actId="20577"/>
      <pc:docMkLst>
        <pc:docMk/>
      </pc:docMkLst>
      <pc:sldChg chg="addSp modSp mod">
        <pc:chgData name="Knut Jetlund" userId="0aa376c9-7282-42dc-82c1-c1e56bd59b11" providerId="ADAL" clId="{1EB692B7-D8B0-4E02-9349-92399A645168}" dt="2022-05-11T10:32:13.135" v="2168" actId="14100"/>
        <pc:sldMkLst>
          <pc:docMk/>
          <pc:sldMk cId="232743272" sldId="256"/>
        </pc:sldMkLst>
        <pc:spChg chg="add mod ord">
          <ac:chgData name="Knut Jetlund" userId="0aa376c9-7282-42dc-82c1-c1e56bd59b11" providerId="ADAL" clId="{1EB692B7-D8B0-4E02-9349-92399A645168}" dt="2022-05-11T10:32:13.135" v="2168" actId="14100"/>
          <ac:spMkLst>
            <pc:docMk/>
            <pc:sldMk cId="232743272" sldId="256"/>
            <ac:spMk id="2" creationId="{265A9A75-B0AA-4E54-B0F2-2F675B409C8E}"/>
          </ac:spMkLst>
        </pc:spChg>
        <pc:spChg chg="mod">
          <ac:chgData name="Knut Jetlund" userId="0aa376c9-7282-42dc-82c1-c1e56bd59b11" providerId="ADAL" clId="{1EB692B7-D8B0-4E02-9349-92399A645168}" dt="2022-05-11T09:38:53.096" v="2163" actId="20577"/>
          <ac:spMkLst>
            <pc:docMk/>
            <pc:sldMk cId="232743272" sldId="256"/>
            <ac:spMk id="5" creationId="{50C9324F-6211-4B20-80F9-76C6578B98B5}"/>
          </ac:spMkLst>
        </pc:spChg>
        <pc:picChg chg="add mod">
          <ac:chgData name="Knut Jetlund" userId="0aa376c9-7282-42dc-82c1-c1e56bd59b11" providerId="ADAL" clId="{1EB692B7-D8B0-4E02-9349-92399A645168}" dt="2022-05-11T09:36:51.960" v="2140" actId="1076"/>
          <ac:picMkLst>
            <pc:docMk/>
            <pc:sldMk cId="232743272" sldId="256"/>
            <ac:picMk id="9" creationId="{AC782638-FE44-4491-847C-1796F0D5BBD1}"/>
          </ac:picMkLst>
        </pc:picChg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370967821" sldId="257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618106224" sldId="258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3311398954" sldId="259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321934719" sldId="260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1390746784" sldId="261"/>
        </pc:sldMkLst>
      </pc:sldChg>
      <pc:sldChg chg="modSp add mod">
        <pc:chgData name="Knut Jetlund" userId="0aa376c9-7282-42dc-82c1-c1e56bd59b11" providerId="ADAL" clId="{1EB692B7-D8B0-4E02-9349-92399A645168}" dt="2022-05-10T14:06:35.846" v="679" actId="404"/>
        <pc:sldMkLst>
          <pc:docMk/>
          <pc:sldMk cId="3337940452" sldId="262"/>
        </pc:sldMkLst>
        <pc:spChg chg="mod">
          <ac:chgData name="Knut Jetlund" userId="0aa376c9-7282-42dc-82c1-c1e56bd59b11" providerId="ADAL" clId="{1EB692B7-D8B0-4E02-9349-92399A645168}" dt="2022-05-10T14:06:35.846" v="679" actId="404"/>
          <ac:spMkLst>
            <pc:docMk/>
            <pc:sldMk cId="3337940452" sldId="262"/>
            <ac:spMk id="2" creationId="{00000000-0000-0000-0000-000000000000}"/>
          </ac:spMkLst>
        </pc:spChg>
        <pc:picChg chg="mod">
          <ac:chgData name="Knut Jetlund" userId="0aa376c9-7282-42dc-82c1-c1e56bd59b11" providerId="ADAL" clId="{1EB692B7-D8B0-4E02-9349-92399A645168}" dt="2022-05-10T14:03:06.885" v="674" actId="1076"/>
          <ac:picMkLst>
            <pc:docMk/>
            <pc:sldMk cId="3337940452" sldId="262"/>
            <ac:picMk id="1026" creationId="{AE58FA88-A718-4F0D-BBB0-D84BC60C743F}"/>
          </ac:picMkLst>
        </pc:picChg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830997251" sldId="263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1407248543" sldId="264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831660339" sldId="265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71957457" sldId="266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689419444" sldId="267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796516215" sldId="268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961155850" sldId="269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3868343771" sldId="270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3392375090" sldId="271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3763842215" sldId="272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3608358555" sldId="273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3836996173" sldId="274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280456271" sldId="275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219238300" sldId="276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0844575" sldId="277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3684245316" sldId="278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1184080585" sldId="279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3296594690" sldId="280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991892241" sldId="282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436512966" sldId="283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1087349877" sldId="284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177064970" sldId="285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1721470483" sldId="286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3979351277" sldId="287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1152251235" sldId="288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040587998" sldId="289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3100603939" sldId="290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746196801" sldId="291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994046799" sldId="292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705746687" sldId="293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162292144" sldId="294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4130622925" sldId="295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344906297" sldId="296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1763738627" sldId="297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217111863" sldId="298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861504676" sldId="299"/>
        </pc:sldMkLst>
      </pc:sldChg>
      <pc:sldChg chg="del">
        <pc:chgData name="Knut Jetlund" userId="0aa376c9-7282-42dc-82c1-c1e56bd59b11" providerId="ADAL" clId="{1EB692B7-D8B0-4E02-9349-92399A645168}" dt="2022-05-10T14:51:27.900" v="1239" actId="47"/>
        <pc:sldMkLst>
          <pc:docMk/>
          <pc:sldMk cId="2713153422" sldId="300"/>
        </pc:sldMkLst>
      </pc:sldChg>
      <pc:sldChg chg="addSp modSp new mod modAnim addCm delCm">
        <pc:chgData name="Knut Jetlund" userId="0aa376c9-7282-42dc-82c1-c1e56bd59b11" providerId="ADAL" clId="{1EB692B7-D8B0-4E02-9349-92399A645168}" dt="2022-05-11T08:07:22.758" v="2102" actId="339"/>
        <pc:sldMkLst>
          <pc:docMk/>
          <pc:sldMk cId="77058837" sldId="301"/>
        </pc:sldMkLst>
        <pc:spChg chg="mod">
          <ac:chgData name="Knut Jetlund" userId="0aa376c9-7282-42dc-82c1-c1e56bd59b11" providerId="ADAL" clId="{1EB692B7-D8B0-4E02-9349-92399A645168}" dt="2022-05-10T15:01:35.847" v="1406" actId="14100"/>
          <ac:spMkLst>
            <pc:docMk/>
            <pc:sldMk cId="77058837" sldId="301"/>
            <ac:spMk id="2" creationId="{62A33008-8442-44A6-BC63-99D62CEE9F2C}"/>
          </ac:spMkLst>
        </pc:spChg>
        <pc:spChg chg="mod">
          <ac:chgData name="Knut Jetlund" userId="0aa376c9-7282-42dc-82c1-c1e56bd59b11" providerId="ADAL" clId="{1EB692B7-D8B0-4E02-9349-92399A645168}" dt="2022-05-10T15:01:38.820" v="1407" actId="1076"/>
          <ac:spMkLst>
            <pc:docMk/>
            <pc:sldMk cId="77058837" sldId="301"/>
            <ac:spMk id="3" creationId="{81CFEFFC-4780-48CB-ADF0-27DC10F8F859}"/>
          </ac:spMkLst>
        </pc:spChg>
        <pc:spChg chg="add mod">
          <ac:chgData name="Knut Jetlund" userId="0aa376c9-7282-42dc-82c1-c1e56bd59b11" providerId="ADAL" clId="{1EB692B7-D8B0-4E02-9349-92399A645168}" dt="2022-05-10T15:01:55.935" v="1412" actId="14100"/>
          <ac:spMkLst>
            <pc:docMk/>
            <pc:sldMk cId="77058837" sldId="301"/>
            <ac:spMk id="7" creationId="{B83CBDA9-E8EC-4977-B0A4-35C3F7CF188B}"/>
          </ac:spMkLst>
        </pc:spChg>
        <pc:spChg chg="add mod">
          <ac:chgData name="Knut Jetlund" userId="0aa376c9-7282-42dc-82c1-c1e56bd59b11" providerId="ADAL" clId="{1EB692B7-D8B0-4E02-9349-92399A645168}" dt="2022-05-10T15:01:50.198" v="1411" actId="27636"/>
          <ac:spMkLst>
            <pc:docMk/>
            <pc:sldMk cId="77058837" sldId="301"/>
            <ac:spMk id="8" creationId="{D608F151-1C1E-4ED0-9F87-0A6D5F3A0828}"/>
          </ac:spMkLst>
        </pc:spChg>
        <pc:spChg chg="add mod">
          <ac:chgData name="Knut Jetlund" userId="0aa376c9-7282-42dc-82c1-c1e56bd59b11" providerId="ADAL" clId="{1EB692B7-D8B0-4E02-9349-92399A645168}" dt="2022-05-11T08:07:22.758" v="2102" actId="339"/>
          <ac:spMkLst>
            <pc:docMk/>
            <pc:sldMk cId="77058837" sldId="301"/>
            <ac:spMk id="10" creationId="{AEE2D4AD-3BF0-4FB1-B89A-62A41F08B3A1}"/>
          </ac:spMkLst>
        </pc:spChg>
      </pc:sldChg>
      <pc:sldChg chg="modSp add mod">
        <pc:chgData name="Knut Jetlund" userId="0aa376c9-7282-42dc-82c1-c1e56bd59b11" providerId="ADAL" clId="{1EB692B7-D8B0-4E02-9349-92399A645168}" dt="2022-05-10T15:06:31.835" v="1421" actId="14100"/>
        <pc:sldMkLst>
          <pc:docMk/>
          <pc:sldMk cId="4057256309" sldId="317"/>
        </pc:sldMkLst>
        <pc:spChg chg="mod">
          <ac:chgData name="Knut Jetlund" userId="0aa376c9-7282-42dc-82c1-c1e56bd59b11" providerId="ADAL" clId="{1EB692B7-D8B0-4E02-9349-92399A645168}" dt="2022-05-10T15:06:31.835" v="1421" actId="14100"/>
          <ac:spMkLst>
            <pc:docMk/>
            <pc:sldMk cId="4057256309" sldId="317"/>
            <ac:spMk id="12" creationId="{00AB5398-1C38-49B4-9EB6-A2BD39C2323B}"/>
          </ac:spMkLst>
        </pc:spChg>
        <pc:picChg chg="mod">
          <ac:chgData name="Knut Jetlund" userId="0aa376c9-7282-42dc-82c1-c1e56bd59b11" providerId="ADAL" clId="{1EB692B7-D8B0-4E02-9349-92399A645168}" dt="2022-05-10T14:52:10.707" v="1241" actId="1076"/>
          <ac:picMkLst>
            <pc:docMk/>
            <pc:sldMk cId="4057256309" sldId="317"/>
            <ac:picMk id="5" creationId="{709768BE-86BB-4FDA-A2C0-2BB10397E87C}"/>
          </ac:picMkLst>
        </pc:picChg>
      </pc:sldChg>
      <pc:sldChg chg="addSp delSp modSp add mod chgLayout">
        <pc:chgData name="Knut Jetlund" userId="0aa376c9-7282-42dc-82c1-c1e56bd59b11" providerId="ADAL" clId="{1EB692B7-D8B0-4E02-9349-92399A645168}" dt="2022-05-10T14:02:32.721" v="673" actId="14734"/>
        <pc:sldMkLst>
          <pc:docMk/>
          <pc:sldMk cId="3032371256" sldId="321"/>
        </pc:sldMkLst>
        <pc:spChg chg="add del mod">
          <ac:chgData name="Knut Jetlund" userId="0aa376c9-7282-42dc-82c1-c1e56bd59b11" providerId="ADAL" clId="{1EB692B7-D8B0-4E02-9349-92399A645168}" dt="2022-05-10T13:59:14.183" v="633" actId="6264"/>
          <ac:spMkLst>
            <pc:docMk/>
            <pc:sldMk cId="3032371256" sldId="321"/>
            <ac:spMk id="6" creationId="{CBEB88EC-62CB-46D7-9518-5CDF518CEE50}"/>
          </ac:spMkLst>
        </pc:spChg>
        <pc:spChg chg="add del mod ord">
          <ac:chgData name="Knut Jetlund" userId="0aa376c9-7282-42dc-82c1-c1e56bd59b11" providerId="ADAL" clId="{1EB692B7-D8B0-4E02-9349-92399A645168}" dt="2022-05-10T13:59:14.183" v="633" actId="6264"/>
          <ac:spMkLst>
            <pc:docMk/>
            <pc:sldMk cId="3032371256" sldId="321"/>
            <ac:spMk id="7" creationId="{EF405616-DB6C-49BD-BD22-89D4C83109E5}"/>
          </ac:spMkLst>
        </pc:spChg>
        <pc:spChg chg="add del mod">
          <ac:chgData name="Knut Jetlund" userId="0aa376c9-7282-42dc-82c1-c1e56bd59b11" providerId="ADAL" clId="{1EB692B7-D8B0-4E02-9349-92399A645168}" dt="2022-05-10T13:59:17.123" v="635" actId="6264"/>
          <ac:spMkLst>
            <pc:docMk/>
            <pc:sldMk cId="3032371256" sldId="321"/>
            <ac:spMk id="8" creationId="{C833B85A-1383-4483-9493-ADA88AC5EA33}"/>
          </ac:spMkLst>
        </pc:spChg>
        <pc:spChg chg="add del mod ord">
          <ac:chgData name="Knut Jetlund" userId="0aa376c9-7282-42dc-82c1-c1e56bd59b11" providerId="ADAL" clId="{1EB692B7-D8B0-4E02-9349-92399A645168}" dt="2022-05-10T13:59:21.470" v="637"/>
          <ac:spMkLst>
            <pc:docMk/>
            <pc:sldMk cId="3032371256" sldId="321"/>
            <ac:spMk id="9" creationId="{BB46EE53-11C0-41AE-86C1-131B9301EB92}"/>
          </ac:spMkLst>
        </pc:spChg>
        <pc:spChg chg="mod ord">
          <ac:chgData name="Knut Jetlund" userId="0aa376c9-7282-42dc-82c1-c1e56bd59b11" providerId="ADAL" clId="{1EB692B7-D8B0-4E02-9349-92399A645168}" dt="2022-05-10T13:59:17.123" v="635" actId="6264"/>
          <ac:spMkLst>
            <pc:docMk/>
            <pc:sldMk cId="3032371256" sldId="321"/>
            <ac:spMk id="5123" creationId="{00000000-0000-0000-0000-000000000000}"/>
          </ac:spMkLst>
        </pc:spChg>
        <pc:graphicFrameChg chg="add del mod">
          <ac:chgData name="Knut Jetlund" userId="0aa376c9-7282-42dc-82c1-c1e56bd59b11" providerId="ADAL" clId="{1EB692B7-D8B0-4E02-9349-92399A645168}" dt="2022-05-10T13:58:18.794" v="631"/>
          <ac:graphicFrameMkLst>
            <pc:docMk/>
            <pc:sldMk cId="3032371256" sldId="321"/>
            <ac:graphicFrameMk id="2" creationId="{A9B2F34C-EDB8-4395-A7C4-1FEB5C64BEB0}"/>
          </ac:graphicFrameMkLst>
        </pc:graphicFrameChg>
        <pc:graphicFrameChg chg="add del mod">
          <ac:chgData name="Knut Jetlund" userId="0aa376c9-7282-42dc-82c1-c1e56bd59b11" providerId="ADAL" clId="{1EB692B7-D8B0-4E02-9349-92399A645168}" dt="2022-05-10T13:58:18.794" v="631"/>
          <ac:graphicFrameMkLst>
            <pc:docMk/>
            <pc:sldMk cId="3032371256" sldId="321"/>
            <ac:graphicFrameMk id="3" creationId="{5DB69117-98CE-42AD-9336-68AF7C4FA724}"/>
          </ac:graphicFrameMkLst>
        </pc:graphicFrameChg>
        <pc:graphicFrameChg chg="add del mod">
          <ac:chgData name="Knut Jetlund" userId="0aa376c9-7282-42dc-82c1-c1e56bd59b11" providerId="ADAL" clId="{1EB692B7-D8B0-4E02-9349-92399A645168}" dt="2022-05-10T13:58:18.794" v="631"/>
          <ac:graphicFrameMkLst>
            <pc:docMk/>
            <pc:sldMk cId="3032371256" sldId="321"/>
            <ac:graphicFrameMk id="4" creationId="{B3B4A8FF-CB3B-4B27-A28C-0B888377A86C}"/>
          </ac:graphicFrameMkLst>
        </pc:graphicFrameChg>
        <pc:graphicFrameChg chg="add del mod">
          <ac:chgData name="Knut Jetlund" userId="0aa376c9-7282-42dc-82c1-c1e56bd59b11" providerId="ADAL" clId="{1EB692B7-D8B0-4E02-9349-92399A645168}" dt="2022-05-10T13:58:18.794" v="631"/>
          <ac:graphicFrameMkLst>
            <pc:docMk/>
            <pc:sldMk cId="3032371256" sldId="321"/>
            <ac:graphicFrameMk id="5" creationId="{4F202A79-A948-4D16-B04C-62915203868F}"/>
          </ac:graphicFrameMkLst>
        </pc:graphicFrameChg>
        <pc:graphicFrameChg chg="add del">
          <ac:chgData name="Knut Jetlund" userId="0aa376c9-7282-42dc-82c1-c1e56bd59b11" providerId="ADAL" clId="{1EB692B7-D8B0-4E02-9349-92399A645168}" dt="2022-05-10T13:59:20.067" v="636" actId="21"/>
          <ac:graphicFrameMkLst>
            <pc:docMk/>
            <pc:sldMk cId="3032371256" sldId="321"/>
            <ac:graphicFrameMk id="10" creationId="{328B7AD6-12B4-4CA0-A076-9F7AE5B62E67}"/>
          </ac:graphicFrameMkLst>
        </pc:graphicFrameChg>
        <pc:graphicFrameChg chg="add mod modGraphic">
          <ac:chgData name="Knut Jetlund" userId="0aa376c9-7282-42dc-82c1-c1e56bd59b11" providerId="ADAL" clId="{1EB692B7-D8B0-4E02-9349-92399A645168}" dt="2022-05-10T14:02:32.721" v="673" actId="14734"/>
          <ac:graphicFrameMkLst>
            <pc:docMk/>
            <pc:sldMk cId="3032371256" sldId="321"/>
            <ac:graphicFrameMk id="12" creationId="{5BE849EB-3F01-4875-BC52-A440E299FE54}"/>
          </ac:graphicFrameMkLst>
        </pc:graphicFrameChg>
      </pc:sldChg>
      <pc:sldChg chg="add">
        <pc:chgData name="Knut Jetlund" userId="0aa376c9-7282-42dc-82c1-c1e56bd59b11" providerId="ADAL" clId="{1EB692B7-D8B0-4E02-9349-92399A645168}" dt="2022-05-10T13:42:30.396" v="77"/>
        <pc:sldMkLst>
          <pc:docMk/>
          <pc:sldMk cId="3899490932" sldId="322"/>
        </pc:sldMkLst>
      </pc:sldChg>
      <pc:sldChg chg="addSp delSp modSp add mod chgLayout">
        <pc:chgData name="Knut Jetlund" userId="0aa376c9-7282-42dc-82c1-c1e56bd59b11" providerId="ADAL" clId="{1EB692B7-D8B0-4E02-9349-92399A645168}" dt="2022-05-10T14:32:22.764" v="741" actId="1076"/>
        <pc:sldMkLst>
          <pc:docMk/>
          <pc:sldMk cId="3304260571" sldId="323"/>
        </pc:sldMkLst>
        <pc:spChg chg="mod ord">
          <ac:chgData name="Knut Jetlund" userId="0aa376c9-7282-42dc-82c1-c1e56bd59b11" providerId="ADAL" clId="{1EB692B7-D8B0-4E02-9349-92399A645168}" dt="2022-05-10T14:17:37.572" v="700" actId="6264"/>
          <ac:spMkLst>
            <pc:docMk/>
            <pc:sldMk cId="3304260571" sldId="323"/>
            <ac:spMk id="3" creationId="{00000000-0000-0000-0000-000000000000}"/>
          </ac:spMkLst>
        </pc:spChg>
        <pc:spChg chg="add del mod">
          <ac:chgData name="Knut Jetlund" userId="0aa376c9-7282-42dc-82c1-c1e56bd59b11" providerId="ADAL" clId="{1EB692B7-D8B0-4E02-9349-92399A645168}" dt="2022-05-10T14:07:55.725" v="688" actId="22"/>
          <ac:spMkLst>
            <pc:docMk/>
            <pc:sldMk cId="3304260571" sldId="323"/>
            <ac:spMk id="4" creationId="{478AEAB7-048E-48C2-A270-4D47A2E5715D}"/>
          </ac:spMkLst>
        </pc:spChg>
        <pc:spChg chg="add del">
          <ac:chgData name="Knut Jetlund" userId="0aa376c9-7282-42dc-82c1-c1e56bd59b11" providerId="ADAL" clId="{1EB692B7-D8B0-4E02-9349-92399A645168}" dt="2022-05-10T14:07:50.838" v="682" actId="22"/>
          <ac:spMkLst>
            <pc:docMk/>
            <pc:sldMk cId="3304260571" sldId="323"/>
            <ac:spMk id="7" creationId="{543CE9E8-BD3C-4EED-AAFD-4AF5B65709C9}"/>
          </ac:spMkLst>
        </pc:spChg>
        <pc:spChg chg="add del mod">
          <ac:chgData name="Knut Jetlund" userId="0aa376c9-7282-42dc-82c1-c1e56bd59b11" providerId="ADAL" clId="{1EB692B7-D8B0-4E02-9349-92399A645168}" dt="2022-05-10T14:17:24.529" v="698" actId="22"/>
          <ac:spMkLst>
            <pc:docMk/>
            <pc:sldMk cId="3304260571" sldId="323"/>
            <ac:spMk id="13" creationId="{E6536BD0-EF46-4163-8CCB-C606950BEA6A}"/>
          </ac:spMkLst>
        </pc:spChg>
        <pc:spChg chg="add del mod">
          <ac:chgData name="Knut Jetlund" userId="0aa376c9-7282-42dc-82c1-c1e56bd59b11" providerId="ADAL" clId="{1EB692B7-D8B0-4E02-9349-92399A645168}" dt="2022-05-10T14:17:37.572" v="700" actId="6264"/>
          <ac:spMkLst>
            <pc:docMk/>
            <pc:sldMk cId="3304260571" sldId="323"/>
            <ac:spMk id="16" creationId="{E5A0E350-A2C3-4F4A-A546-CD4F2C9DE1EF}"/>
          </ac:spMkLst>
        </pc:spChg>
        <pc:spChg chg="add del mod">
          <ac:chgData name="Knut Jetlund" userId="0aa376c9-7282-42dc-82c1-c1e56bd59b11" providerId="ADAL" clId="{1EB692B7-D8B0-4E02-9349-92399A645168}" dt="2022-05-10T14:17:37.572" v="700" actId="6264"/>
          <ac:spMkLst>
            <pc:docMk/>
            <pc:sldMk cId="3304260571" sldId="323"/>
            <ac:spMk id="17" creationId="{6808172E-CB4D-42B9-BA34-04FB89849BE6}"/>
          </ac:spMkLst>
        </pc:spChg>
        <pc:spChg chg="add del mod">
          <ac:chgData name="Knut Jetlund" userId="0aa376c9-7282-42dc-82c1-c1e56bd59b11" providerId="ADAL" clId="{1EB692B7-D8B0-4E02-9349-92399A645168}" dt="2022-05-10T14:32:09.030" v="737" actId="22"/>
          <ac:spMkLst>
            <pc:docMk/>
            <pc:sldMk cId="3304260571" sldId="323"/>
            <ac:spMk id="19" creationId="{DE30E39F-F487-44DE-8212-6572F9E36683}"/>
          </ac:spMkLst>
        </pc:spChg>
        <pc:picChg chg="del">
          <ac:chgData name="Knut Jetlund" userId="0aa376c9-7282-42dc-82c1-c1e56bd59b11" providerId="ADAL" clId="{1EB692B7-D8B0-4E02-9349-92399A645168}" dt="2022-05-10T14:07:46.812" v="680" actId="478"/>
          <ac:picMkLst>
            <pc:docMk/>
            <pc:sldMk cId="3304260571" sldId="323"/>
            <ac:picMk id="6" creationId="{3F1B1688-FF8A-4D7D-9550-C42712FB9491}"/>
          </ac:picMkLst>
        </pc:picChg>
        <pc:picChg chg="add del">
          <ac:chgData name="Knut Jetlund" userId="0aa376c9-7282-42dc-82c1-c1e56bd59b11" providerId="ADAL" clId="{1EB692B7-D8B0-4E02-9349-92399A645168}" dt="2022-05-10T14:07:52.722" v="684" actId="22"/>
          <ac:picMkLst>
            <pc:docMk/>
            <pc:sldMk cId="3304260571" sldId="323"/>
            <ac:picMk id="9" creationId="{6D126E7F-5C77-46E0-9C50-975010D3E3EC}"/>
          </ac:picMkLst>
        </pc:picChg>
        <pc:picChg chg="add del mod ord">
          <ac:chgData name="Knut Jetlund" userId="0aa376c9-7282-42dc-82c1-c1e56bd59b11" providerId="ADAL" clId="{1EB692B7-D8B0-4E02-9349-92399A645168}" dt="2022-05-10T14:17:21.963" v="697" actId="478"/>
          <ac:picMkLst>
            <pc:docMk/>
            <pc:sldMk cId="3304260571" sldId="323"/>
            <ac:picMk id="11" creationId="{86098D67-FF42-4C65-B119-A7042B9A0ADA}"/>
          </ac:picMkLst>
        </pc:picChg>
        <pc:picChg chg="add del mod ord modCrop">
          <ac:chgData name="Knut Jetlund" userId="0aa376c9-7282-42dc-82c1-c1e56bd59b11" providerId="ADAL" clId="{1EB692B7-D8B0-4E02-9349-92399A645168}" dt="2022-05-10T14:32:04.801" v="736" actId="478"/>
          <ac:picMkLst>
            <pc:docMk/>
            <pc:sldMk cId="3304260571" sldId="323"/>
            <ac:picMk id="15" creationId="{71BDAD5F-2751-4D44-8772-21F889FE0D5E}"/>
          </ac:picMkLst>
        </pc:picChg>
        <pc:picChg chg="add mod ord modCrop">
          <ac:chgData name="Knut Jetlund" userId="0aa376c9-7282-42dc-82c1-c1e56bd59b11" providerId="ADAL" clId="{1EB692B7-D8B0-4E02-9349-92399A645168}" dt="2022-05-10T14:32:22.764" v="741" actId="1076"/>
          <ac:picMkLst>
            <pc:docMk/>
            <pc:sldMk cId="3304260571" sldId="323"/>
            <ac:picMk id="21" creationId="{EB581C6B-AF3A-4EDA-B718-8919506B452F}"/>
          </ac:picMkLst>
        </pc:picChg>
      </pc:sldChg>
      <pc:sldChg chg="addSp delSp modSp add mod chgLayout">
        <pc:chgData name="Knut Jetlund" userId="0aa376c9-7282-42dc-82c1-c1e56bd59b11" providerId="ADAL" clId="{1EB692B7-D8B0-4E02-9349-92399A645168}" dt="2022-05-11T07:06:29.362" v="1578" actId="115"/>
        <pc:sldMkLst>
          <pc:docMk/>
          <pc:sldMk cId="3572619936" sldId="324"/>
        </pc:sldMkLst>
        <pc:spChg chg="mod ord">
          <ac:chgData name="Knut Jetlund" userId="0aa376c9-7282-42dc-82c1-c1e56bd59b11" providerId="ADAL" clId="{1EB692B7-D8B0-4E02-9349-92399A645168}" dt="2022-05-10T14:36:29.337" v="775" actId="6264"/>
          <ac:spMkLst>
            <pc:docMk/>
            <pc:sldMk cId="3572619936" sldId="324"/>
            <ac:spMk id="2" creationId="{00304FFA-C914-4E69-8078-88577735F550}"/>
          </ac:spMkLst>
        </pc:spChg>
        <pc:spChg chg="mod ord">
          <ac:chgData name="Knut Jetlund" userId="0aa376c9-7282-42dc-82c1-c1e56bd59b11" providerId="ADAL" clId="{1EB692B7-D8B0-4E02-9349-92399A645168}" dt="2022-05-11T07:06:29.362" v="1578" actId="115"/>
          <ac:spMkLst>
            <pc:docMk/>
            <pc:sldMk cId="3572619936" sldId="324"/>
            <ac:spMk id="3" creationId="{7805860E-9474-441A-8A22-261090226471}"/>
          </ac:spMkLst>
        </pc:spChg>
        <pc:spChg chg="mod">
          <ac:chgData name="Knut Jetlund" userId="0aa376c9-7282-42dc-82c1-c1e56bd59b11" providerId="ADAL" clId="{1EB692B7-D8B0-4E02-9349-92399A645168}" dt="2022-05-10T14:36:42.032" v="779" actId="120"/>
          <ac:spMkLst>
            <pc:docMk/>
            <pc:sldMk cId="3572619936" sldId="324"/>
            <ac:spMk id="4" creationId="{90A47A7B-691B-4343-BB3F-2BF2CE886848}"/>
          </ac:spMkLst>
        </pc:spChg>
        <pc:spChg chg="add del mod">
          <ac:chgData name="Knut Jetlund" userId="0aa376c9-7282-42dc-82c1-c1e56bd59b11" providerId="ADAL" clId="{1EB692B7-D8B0-4E02-9349-92399A645168}" dt="2022-05-10T14:36:29.337" v="775" actId="6264"/>
          <ac:spMkLst>
            <pc:docMk/>
            <pc:sldMk cId="3572619936" sldId="324"/>
            <ac:spMk id="5" creationId="{41F0B3CC-E5B6-41DE-A39F-AFA62EE403B5}"/>
          </ac:spMkLst>
        </pc:spChg>
        <pc:spChg chg="add del mod">
          <ac:chgData name="Knut Jetlund" userId="0aa376c9-7282-42dc-82c1-c1e56bd59b11" providerId="ADAL" clId="{1EB692B7-D8B0-4E02-9349-92399A645168}" dt="2022-05-10T14:36:29.337" v="775" actId="6264"/>
          <ac:spMkLst>
            <pc:docMk/>
            <pc:sldMk cId="3572619936" sldId="324"/>
            <ac:spMk id="6" creationId="{3B4B0EE8-83FD-47ED-A894-409BADA08BC8}"/>
          </ac:spMkLst>
        </pc:spChg>
      </pc:sldChg>
      <pc:sldChg chg="addSp delSp modSp add mod">
        <pc:chgData name="Knut Jetlund" userId="0aa376c9-7282-42dc-82c1-c1e56bd59b11" providerId="ADAL" clId="{1EB692B7-D8B0-4E02-9349-92399A645168}" dt="2022-05-10T14:32:58.736" v="746" actId="14100"/>
        <pc:sldMkLst>
          <pc:docMk/>
          <pc:sldMk cId="1766700806" sldId="337"/>
        </pc:sldMkLst>
        <pc:spChg chg="add del mod">
          <ac:chgData name="Knut Jetlund" userId="0aa376c9-7282-42dc-82c1-c1e56bd59b11" providerId="ADAL" clId="{1EB692B7-D8B0-4E02-9349-92399A645168}" dt="2022-05-10T14:08:50.168" v="694" actId="22"/>
          <ac:spMkLst>
            <pc:docMk/>
            <pc:sldMk cId="1766700806" sldId="337"/>
            <ac:spMk id="4" creationId="{654335EF-88F7-4EFB-8E68-52BA7EA1D854}"/>
          </ac:spMkLst>
        </pc:spChg>
        <pc:spChg chg="add del mod">
          <ac:chgData name="Knut Jetlund" userId="0aa376c9-7282-42dc-82c1-c1e56bd59b11" providerId="ADAL" clId="{1EB692B7-D8B0-4E02-9349-92399A645168}" dt="2022-05-10T14:18:21.269" v="704" actId="22"/>
          <ac:spMkLst>
            <pc:docMk/>
            <pc:sldMk cId="1766700806" sldId="337"/>
            <ac:spMk id="9" creationId="{3A92691E-840A-4CB3-8621-E23E20914A1D}"/>
          </ac:spMkLst>
        </pc:spChg>
        <pc:spChg chg="add del mod">
          <ac:chgData name="Knut Jetlund" userId="0aa376c9-7282-42dc-82c1-c1e56bd59b11" providerId="ADAL" clId="{1EB692B7-D8B0-4E02-9349-92399A645168}" dt="2022-05-10T14:19:40.338" v="713" actId="22"/>
          <ac:spMkLst>
            <pc:docMk/>
            <pc:sldMk cId="1766700806" sldId="337"/>
            <ac:spMk id="13" creationId="{1F6A1C60-C020-4A5B-9419-AD727551024C}"/>
          </ac:spMkLst>
        </pc:spChg>
        <pc:spChg chg="add del mod">
          <ac:chgData name="Knut Jetlund" userId="0aa376c9-7282-42dc-82c1-c1e56bd59b11" providerId="ADAL" clId="{1EB692B7-D8B0-4E02-9349-92399A645168}" dt="2022-05-10T14:32:47.114" v="743" actId="22"/>
          <ac:spMkLst>
            <pc:docMk/>
            <pc:sldMk cId="1766700806" sldId="337"/>
            <ac:spMk id="17" creationId="{A8B0415C-126D-43DD-B534-D597CAD879D9}"/>
          </ac:spMkLst>
        </pc:spChg>
        <pc:picChg chg="del">
          <ac:chgData name="Knut Jetlund" userId="0aa376c9-7282-42dc-82c1-c1e56bd59b11" providerId="ADAL" clId="{1EB692B7-D8B0-4E02-9349-92399A645168}" dt="2022-05-10T14:08:27.757" v="693" actId="478"/>
          <ac:picMkLst>
            <pc:docMk/>
            <pc:sldMk cId="1766700806" sldId="337"/>
            <ac:picMk id="5" creationId="{37C05868-96F3-4B1B-B57F-9719A22C85A7}"/>
          </ac:picMkLst>
        </pc:picChg>
        <pc:picChg chg="add del mod ord">
          <ac:chgData name="Knut Jetlund" userId="0aa376c9-7282-42dc-82c1-c1e56bd59b11" providerId="ADAL" clId="{1EB692B7-D8B0-4E02-9349-92399A645168}" dt="2022-05-10T14:18:18.747" v="703" actId="478"/>
          <ac:picMkLst>
            <pc:docMk/>
            <pc:sldMk cId="1766700806" sldId="337"/>
            <ac:picMk id="7" creationId="{544D199D-A18B-45BC-AF23-80E338033057}"/>
          </ac:picMkLst>
        </pc:picChg>
        <pc:picChg chg="add del mod ord modCrop">
          <ac:chgData name="Knut Jetlund" userId="0aa376c9-7282-42dc-82c1-c1e56bd59b11" providerId="ADAL" clId="{1EB692B7-D8B0-4E02-9349-92399A645168}" dt="2022-05-10T14:19:37.590" v="712" actId="478"/>
          <ac:picMkLst>
            <pc:docMk/>
            <pc:sldMk cId="1766700806" sldId="337"/>
            <ac:picMk id="11" creationId="{3E0FA729-CE57-488E-9FFF-B7AA9EA1EBE1}"/>
          </ac:picMkLst>
        </pc:picChg>
        <pc:picChg chg="add del mod ord modCrop">
          <ac:chgData name="Knut Jetlund" userId="0aa376c9-7282-42dc-82c1-c1e56bd59b11" providerId="ADAL" clId="{1EB692B7-D8B0-4E02-9349-92399A645168}" dt="2022-05-10T14:32:39.099" v="742" actId="478"/>
          <ac:picMkLst>
            <pc:docMk/>
            <pc:sldMk cId="1766700806" sldId="337"/>
            <ac:picMk id="15" creationId="{84A64490-9C42-4114-B327-2A3ECF7ADBFD}"/>
          </ac:picMkLst>
        </pc:picChg>
        <pc:picChg chg="add mod ord modCrop">
          <ac:chgData name="Knut Jetlund" userId="0aa376c9-7282-42dc-82c1-c1e56bd59b11" providerId="ADAL" clId="{1EB692B7-D8B0-4E02-9349-92399A645168}" dt="2022-05-10T14:32:58.736" v="746" actId="14100"/>
          <ac:picMkLst>
            <pc:docMk/>
            <pc:sldMk cId="1766700806" sldId="337"/>
            <ac:picMk id="19" creationId="{CF94F30C-7B20-465B-8B14-6628CDCB574B}"/>
          </ac:picMkLst>
        </pc:picChg>
      </pc:sldChg>
      <pc:sldChg chg="addSp delSp modSp add mod chgLayout">
        <pc:chgData name="Knut Jetlund" userId="0aa376c9-7282-42dc-82c1-c1e56bd59b11" providerId="ADAL" clId="{1EB692B7-D8B0-4E02-9349-92399A645168}" dt="2022-05-10T14:34:05.903" v="759" actId="14100"/>
        <pc:sldMkLst>
          <pc:docMk/>
          <pc:sldMk cId="2849838137" sldId="338"/>
        </pc:sldMkLst>
        <pc:spChg chg="add del mod">
          <ac:chgData name="Knut Jetlund" userId="0aa376c9-7282-42dc-82c1-c1e56bd59b11" providerId="ADAL" clId="{1EB692B7-D8B0-4E02-9349-92399A645168}" dt="2022-05-10T14:20:45.115" v="724" actId="6264"/>
          <ac:spMkLst>
            <pc:docMk/>
            <pc:sldMk cId="2849838137" sldId="338"/>
            <ac:spMk id="2" creationId="{B39AF7AD-249A-4F96-9B6C-2DFABCD202B0}"/>
          </ac:spMkLst>
        </pc:spChg>
        <pc:spChg chg="mod ord">
          <ac:chgData name="Knut Jetlund" userId="0aa376c9-7282-42dc-82c1-c1e56bd59b11" providerId="ADAL" clId="{1EB692B7-D8B0-4E02-9349-92399A645168}" dt="2022-05-10T14:20:45.115" v="724" actId="6264"/>
          <ac:spMkLst>
            <pc:docMk/>
            <pc:sldMk cId="2849838137" sldId="338"/>
            <ac:spMk id="3" creationId="{00000000-0000-0000-0000-000000000000}"/>
          </ac:spMkLst>
        </pc:spChg>
        <pc:spChg chg="add del mod ord">
          <ac:chgData name="Knut Jetlund" userId="0aa376c9-7282-42dc-82c1-c1e56bd59b11" providerId="ADAL" clId="{1EB692B7-D8B0-4E02-9349-92399A645168}" dt="2022-05-10T14:23:02.979" v="725" actId="22"/>
          <ac:spMkLst>
            <pc:docMk/>
            <pc:sldMk cId="2849838137" sldId="338"/>
            <ac:spMk id="4" creationId="{2395C3AF-1E2D-4F25-82DD-B25D8E8C44B9}"/>
          </ac:spMkLst>
        </pc:spChg>
        <pc:spChg chg="add del mod">
          <ac:chgData name="Knut Jetlund" userId="0aa376c9-7282-42dc-82c1-c1e56bd59b11" providerId="ADAL" clId="{1EB692B7-D8B0-4E02-9349-92399A645168}" dt="2022-05-10T14:24:55.274" v="730" actId="22"/>
          <ac:spMkLst>
            <pc:docMk/>
            <pc:sldMk cId="2849838137" sldId="338"/>
            <ac:spMk id="8" creationId="{D162DFE7-0BF0-4DFB-87C3-B17419367A9F}"/>
          </ac:spMkLst>
        </pc:spChg>
        <pc:spChg chg="add del mod">
          <ac:chgData name="Knut Jetlund" userId="0aa376c9-7282-42dc-82c1-c1e56bd59b11" providerId="ADAL" clId="{1EB692B7-D8B0-4E02-9349-92399A645168}" dt="2022-05-10T14:33:55.397" v="756" actId="22"/>
          <ac:spMkLst>
            <pc:docMk/>
            <pc:sldMk cId="2849838137" sldId="338"/>
            <ac:spMk id="13" creationId="{AB2076D9-DF5B-4B43-94EB-0B77F0C34FA9}"/>
          </ac:spMkLst>
        </pc:spChg>
        <pc:picChg chg="add del mod ord modCrop">
          <ac:chgData name="Knut Jetlund" userId="0aa376c9-7282-42dc-82c1-c1e56bd59b11" providerId="ADAL" clId="{1EB692B7-D8B0-4E02-9349-92399A645168}" dt="2022-05-10T14:24:53.271" v="729" actId="478"/>
          <ac:picMkLst>
            <pc:docMk/>
            <pc:sldMk cId="2849838137" sldId="338"/>
            <ac:picMk id="6" creationId="{7BE96AB3-BDD1-469A-AC4D-018E91D862CF}"/>
          </ac:picMkLst>
        </pc:picChg>
        <pc:picChg chg="del">
          <ac:chgData name="Knut Jetlund" userId="0aa376c9-7282-42dc-82c1-c1e56bd59b11" providerId="ADAL" clId="{1EB692B7-D8B0-4E02-9349-92399A645168}" dt="2022-05-10T14:20:43.042" v="723" actId="478"/>
          <ac:picMkLst>
            <pc:docMk/>
            <pc:sldMk cId="2849838137" sldId="338"/>
            <ac:picMk id="10" creationId="{FC4AA575-FA11-4CD8-BEDF-8D22E79283FF}"/>
          </ac:picMkLst>
        </pc:picChg>
        <pc:picChg chg="add del mod ord modCrop">
          <ac:chgData name="Knut Jetlund" userId="0aa376c9-7282-42dc-82c1-c1e56bd59b11" providerId="ADAL" clId="{1EB692B7-D8B0-4E02-9349-92399A645168}" dt="2022-05-10T14:33:37.346" v="755" actId="478"/>
          <ac:picMkLst>
            <pc:docMk/>
            <pc:sldMk cId="2849838137" sldId="338"/>
            <ac:picMk id="11" creationId="{98C34F1B-0A33-4B65-9E3A-7E6DD40025BD}"/>
          </ac:picMkLst>
        </pc:picChg>
        <pc:picChg chg="add mod ord modCrop">
          <ac:chgData name="Knut Jetlund" userId="0aa376c9-7282-42dc-82c1-c1e56bd59b11" providerId="ADAL" clId="{1EB692B7-D8B0-4E02-9349-92399A645168}" dt="2022-05-10T14:34:05.903" v="759" actId="14100"/>
          <ac:picMkLst>
            <pc:docMk/>
            <pc:sldMk cId="2849838137" sldId="338"/>
            <ac:picMk id="15" creationId="{589B761E-2BA6-4A0D-8CD0-94D035EE83A3}"/>
          </ac:picMkLst>
        </pc:picChg>
      </pc:sldChg>
      <pc:sldChg chg="addSp delSp modSp add mod chgLayout">
        <pc:chgData name="Knut Jetlund" userId="0aa376c9-7282-42dc-82c1-c1e56bd59b11" providerId="ADAL" clId="{1EB692B7-D8B0-4E02-9349-92399A645168}" dt="2022-05-10T14:34:44.351" v="764" actId="14100"/>
        <pc:sldMkLst>
          <pc:docMk/>
          <pc:sldMk cId="1666335533" sldId="339"/>
        </pc:sldMkLst>
        <pc:spChg chg="add del mod">
          <ac:chgData name="Knut Jetlund" userId="0aa376c9-7282-42dc-82c1-c1e56bd59b11" providerId="ADAL" clId="{1EB692B7-D8B0-4E02-9349-92399A645168}" dt="2022-05-10T14:25:17.615" v="735" actId="6264"/>
          <ac:spMkLst>
            <pc:docMk/>
            <pc:sldMk cId="1666335533" sldId="339"/>
            <ac:spMk id="2" creationId="{0C933D89-3881-4945-B813-FF27859B33C4}"/>
          </ac:spMkLst>
        </pc:spChg>
        <pc:spChg chg="mod ord">
          <ac:chgData name="Knut Jetlund" userId="0aa376c9-7282-42dc-82c1-c1e56bd59b11" providerId="ADAL" clId="{1EB692B7-D8B0-4E02-9349-92399A645168}" dt="2022-05-10T14:25:17.615" v="735" actId="6264"/>
          <ac:spMkLst>
            <pc:docMk/>
            <pc:sldMk cId="1666335533" sldId="339"/>
            <ac:spMk id="3" creationId="{00000000-0000-0000-0000-000000000000}"/>
          </ac:spMkLst>
        </pc:spChg>
        <pc:spChg chg="add del mod ord">
          <ac:chgData name="Knut Jetlund" userId="0aa376c9-7282-42dc-82c1-c1e56bd59b11" providerId="ADAL" clId="{1EB692B7-D8B0-4E02-9349-92399A645168}" dt="2022-05-10T14:34:30.228" v="760" actId="22"/>
          <ac:spMkLst>
            <pc:docMk/>
            <pc:sldMk cId="1666335533" sldId="339"/>
            <ac:spMk id="4" creationId="{469B5827-A8F8-4C6F-B7E0-A05DFE8D7A3B}"/>
          </ac:spMkLst>
        </pc:spChg>
        <pc:picChg chg="add mod ord modCrop">
          <ac:chgData name="Knut Jetlund" userId="0aa376c9-7282-42dc-82c1-c1e56bd59b11" providerId="ADAL" clId="{1EB692B7-D8B0-4E02-9349-92399A645168}" dt="2022-05-10T14:34:44.351" v="764" actId="14100"/>
          <ac:picMkLst>
            <pc:docMk/>
            <pc:sldMk cId="1666335533" sldId="339"/>
            <ac:picMk id="6" creationId="{B687C413-A831-47A4-B25C-7CB48DB8D20F}"/>
          </ac:picMkLst>
        </pc:picChg>
        <pc:picChg chg="del">
          <ac:chgData name="Knut Jetlund" userId="0aa376c9-7282-42dc-82c1-c1e56bd59b11" providerId="ADAL" clId="{1EB692B7-D8B0-4E02-9349-92399A645168}" dt="2022-05-10T14:25:16.056" v="734" actId="478"/>
          <ac:picMkLst>
            <pc:docMk/>
            <pc:sldMk cId="1666335533" sldId="339"/>
            <ac:picMk id="8" creationId="{5F87CB0F-DA9D-4820-B88B-A8BA23E0D5BF}"/>
          </ac:picMkLst>
        </pc:picChg>
      </pc:sldChg>
      <pc:sldChg chg="addSp delSp modSp add mod">
        <pc:chgData name="Knut Jetlund" userId="0aa376c9-7282-42dc-82c1-c1e56bd59b11" providerId="ADAL" clId="{1EB692B7-D8B0-4E02-9349-92399A645168}" dt="2022-05-10T14:35:12.509" v="769" actId="14100"/>
        <pc:sldMkLst>
          <pc:docMk/>
          <pc:sldMk cId="3480107548" sldId="340"/>
        </pc:sldMkLst>
        <pc:spChg chg="add del mod">
          <ac:chgData name="Knut Jetlund" userId="0aa376c9-7282-42dc-82c1-c1e56bd59b11" providerId="ADAL" clId="{1EB692B7-D8B0-4E02-9349-92399A645168}" dt="2022-05-10T14:35:01.631" v="766" actId="22"/>
          <ac:spMkLst>
            <pc:docMk/>
            <pc:sldMk cId="3480107548" sldId="340"/>
            <ac:spMk id="4" creationId="{4BE5A133-37E8-4FB5-A600-3A05692263B6}"/>
          </ac:spMkLst>
        </pc:spChg>
        <pc:picChg chg="add mod ord modCrop">
          <ac:chgData name="Knut Jetlund" userId="0aa376c9-7282-42dc-82c1-c1e56bd59b11" providerId="ADAL" clId="{1EB692B7-D8B0-4E02-9349-92399A645168}" dt="2022-05-10T14:35:12.509" v="769" actId="14100"/>
          <ac:picMkLst>
            <pc:docMk/>
            <pc:sldMk cId="3480107548" sldId="340"/>
            <ac:picMk id="6" creationId="{742B7BDF-FB37-4E57-A922-BC1E9C48F160}"/>
          </ac:picMkLst>
        </pc:picChg>
        <pc:picChg chg="del">
          <ac:chgData name="Knut Jetlund" userId="0aa376c9-7282-42dc-82c1-c1e56bd59b11" providerId="ADAL" clId="{1EB692B7-D8B0-4E02-9349-92399A645168}" dt="2022-05-10T14:34:52.995" v="765" actId="478"/>
          <ac:picMkLst>
            <pc:docMk/>
            <pc:sldMk cId="3480107548" sldId="340"/>
            <ac:picMk id="9" creationId="{5F521717-2FA7-4D98-88A8-9C59791CE4B8}"/>
          </ac:picMkLst>
        </pc:picChg>
      </pc:sldChg>
      <pc:sldChg chg="modSp add mod">
        <pc:chgData name="Knut Jetlund" userId="0aa376c9-7282-42dc-82c1-c1e56bd59b11" providerId="ADAL" clId="{1EB692B7-D8B0-4E02-9349-92399A645168}" dt="2022-05-10T14:37:07.370" v="784" actId="1076"/>
        <pc:sldMkLst>
          <pc:docMk/>
          <pc:sldMk cId="2577161056" sldId="343"/>
        </pc:sldMkLst>
        <pc:spChg chg="mod">
          <ac:chgData name="Knut Jetlund" userId="0aa376c9-7282-42dc-82c1-c1e56bd59b11" providerId="ADAL" clId="{1EB692B7-D8B0-4E02-9349-92399A645168}" dt="2022-05-10T14:36:56.065" v="782" actId="2710"/>
          <ac:spMkLst>
            <pc:docMk/>
            <pc:sldMk cId="2577161056" sldId="343"/>
            <ac:spMk id="2" creationId="{F01C5221-1CF8-4364-876D-8DB79A4913E8}"/>
          </ac:spMkLst>
        </pc:spChg>
        <pc:picChg chg="mod">
          <ac:chgData name="Knut Jetlund" userId="0aa376c9-7282-42dc-82c1-c1e56bd59b11" providerId="ADAL" clId="{1EB692B7-D8B0-4E02-9349-92399A645168}" dt="2022-05-10T14:37:07.370" v="784" actId="1076"/>
          <ac:picMkLst>
            <pc:docMk/>
            <pc:sldMk cId="2577161056" sldId="343"/>
            <ac:picMk id="5" creationId="{99E02AC7-484B-44E3-BECF-591557B35DE7}"/>
          </ac:picMkLst>
        </pc:picChg>
        <pc:picChg chg="mod">
          <ac:chgData name="Knut Jetlund" userId="0aa376c9-7282-42dc-82c1-c1e56bd59b11" providerId="ADAL" clId="{1EB692B7-D8B0-4E02-9349-92399A645168}" dt="2022-05-10T14:36:59.244" v="783" actId="1076"/>
          <ac:picMkLst>
            <pc:docMk/>
            <pc:sldMk cId="2577161056" sldId="343"/>
            <ac:picMk id="7" creationId="{6FFDF795-C836-499B-96BE-12C9020BF66D}"/>
          </ac:picMkLst>
        </pc:picChg>
      </pc:sldChg>
      <pc:sldChg chg="modSp add mod">
        <pc:chgData name="Knut Jetlund" userId="0aa376c9-7282-42dc-82c1-c1e56bd59b11" providerId="ADAL" clId="{1EB692B7-D8B0-4E02-9349-92399A645168}" dt="2022-05-10T14:40:53.535" v="815" actId="1076"/>
        <pc:sldMkLst>
          <pc:docMk/>
          <pc:sldMk cId="492077161" sldId="344"/>
        </pc:sldMkLst>
        <pc:spChg chg="mod">
          <ac:chgData name="Knut Jetlund" userId="0aa376c9-7282-42dc-82c1-c1e56bd59b11" providerId="ADAL" clId="{1EB692B7-D8B0-4E02-9349-92399A645168}" dt="2022-05-10T14:40:46.841" v="813" actId="1076"/>
          <ac:spMkLst>
            <pc:docMk/>
            <pc:sldMk cId="492077161" sldId="344"/>
            <ac:spMk id="11" creationId="{C9C74C4D-99A1-45E4-BB08-CDE80500D736}"/>
          </ac:spMkLst>
        </pc:spChg>
        <pc:spChg chg="mod">
          <ac:chgData name="Knut Jetlund" userId="0aa376c9-7282-42dc-82c1-c1e56bd59b11" providerId="ADAL" clId="{1EB692B7-D8B0-4E02-9349-92399A645168}" dt="2022-05-10T14:40:53.535" v="815" actId="1076"/>
          <ac:spMkLst>
            <pc:docMk/>
            <pc:sldMk cId="492077161" sldId="344"/>
            <ac:spMk id="12" creationId="{4565A49B-D1D2-4CC0-AB42-663B2B5537BB}"/>
          </ac:spMkLst>
        </pc:spChg>
        <pc:picChg chg="mod modCrop">
          <ac:chgData name="Knut Jetlund" userId="0aa376c9-7282-42dc-82c1-c1e56bd59b11" providerId="ADAL" clId="{1EB692B7-D8B0-4E02-9349-92399A645168}" dt="2022-05-10T14:40:46.841" v="813" actId="1076"/>
          <ac:picMkLst>
            <pc:docMk/>
            <pc:sldMk cId="492077161" sldId="344"/>
            <ac:picMk id="4" creationId="{F8BA0C7E-C0D3-4CA1-939C-8BFF4DE241A9}"/>
          </ac:picMkLst>
        </pc:picChg>
        <pc:picChg chg="mod">
          <ac:chgData name="Knut Jetlund" userId="0aa376c9-7282-42dc-82c1-c1e56bd59b11" providerId="ADAL" clId="{1EB692B7-D8B0-4E02-9349-92399A645168}" dt="2022-05-10T14:40:49.009" v="814" actId="1076"/>
          <ac:picMkLst>
            <pc:docMk/>
            <pc:sldMk cId="492077161" sldId="344"/>
            <ac:picMk id="6" creationId="{7DD4DF7C-7218-4A85-ACF3-C1C13039C66A}"/>
          </ac:picMkLst>
        </pc:picChg>
      </pc:sldChg>
      <pc:sldChg chg="addSp delSp modSp add mod chgLayout">
        <pc:chgData name="Knut Jetlund" userId="0aa376c9-7282-42dc-82c1-c1e56bd59b11" providerId="ADAL" clId="{1EB692B7-D8B0-4E02-9349-92399A645168}" dt="2022-05-10T15:06:49.665" v="1425" actId="12"/>
        <pc:sldMkLst>
          <pc:docMk/>
          <pc:sldMk cId="720847661" sldId="353"/>
        </pc:sldMkLst>
        <pc:spChg chg="add del mod">
          <ac:chgData name="Knut Jetlund" userId="0aa376c9-7282-42dc-82c1-c1e56bd59b11" providerId="ADAL" clId="{1EB692B7-D8B0-4E02-9349-92399A645168}" dt="2022-05-10T14:55:19.618" v="1260" actId="6264"/>
          <ac:spMkLst>
            <pc:docMk/>
            <pc:sldMk cId="720847661" sldId="353"/>
            <ac:spMk id="2" creationId="{FE7FDEEA-4FD1-432B-8204-AB471C46BFB0}"/>
          </ac:spMkLst>
        </pc:spChg>
        <pc:spChg chg="mod ord">
          <ac:chgData name="Knut Jetlund" userId="0aa376c9-7282-42dc-82c1-c1e56bd59b11" providerId="ADAL" clId="{1EB692B7-D8B0-4E02-9349-92399A645168}" dt="2022-05-10T14:55:19.618" v="1260" actId="6264"/>
          <ac:spMkLst>
            <pc:docMk/>
            <pc:sldMk cId="720847661" sldId="353"/>
            <ac:spMk id="3" creationId="{E27F0ABE-4320-4E5E-93A1-8BAF6616E43E}"/>
          </ac:spMkLst>
        </pc:spChg>
        <pc:spChg chg="add del mod">
          <ac:chgData name="Knut Jetlund" userId="0aa376c9-7282-42dc-82c1-c1e56bd59b11" providerId="ADAL" clId="{1EB692B7-D8B0-4E02-9349-92399A645168}" dt="2022-05-10T14:55:19.618" v="1260" actId="6264"/>
          <ac:spMkLst>
            <pc:docMk/>
            <pc:sldMk cId="720847661" sldId="353"/>
            <ac:spMk id="4" creationId="{6213B96F-EF0C-42F7-8C0B-99B959F7E497}"/>
          </ac:spMkLst>
        </pc:spChg>
        <pc:spChg chg="del mod ord">
          <ac:chgData name="Knut Jetlund" userId="0aa376c9-7282-42dc-82c1-c1e56bd59b11" providerId="ADAL" clId="{1EB692B7-D8B0-4E02-9349-92399A645168}" dt="2022-05-10T14:55:25.991" v="1261" actId="478"/>
          <ac:spMkLst>
            <pc:docMk/>
            <pc:sldMk cId="720847661" sldId="353"/>
            <ac:spMk id="5" creationId="{A7431147-5ED6-4BDE-8934-56E06180BDB8}"/>
          </ac:spMkLst>
        </pc:spChg>
        <pc:spChg chg="add del mod">
          <ac:chgData name="Knut Jetlund" userId="0aa376c9-7282-42dc-82c1-c1e56bd59b11" providerId="ADAL" clId="{1EB692B7-D8B0-4E02-9349-92399A645168}" dt="2022-05-10T14:56:04.215" v="1262" actId="22"/>
          <ac:spMkLst>
            <pc:docMk/>
            <pc:sldMk cId="720847661" sldId="353"/>
            <ac:spMk id="7" creationId="{D7E70440-A9E9-444E-8375-DC1A9DAE9F74}"/>
          </ac:spMkLst>
        </pc:spChg>
        <pc:spChg chg="del">
          <ac:chgData name="Knut Jetlund" userId="0aa376c9-7282-42dc-82c1-c1e56bd59b11" providerId="ADAL" clId="{1EB692B7-D8B0-4E02-9349-92399A645168}" dt="2022-05-10T14:55:17.701" v="1259" actId="478"/>
          <ac:spMkLst>
            <pc:docMk/>
            <pc:sldMk cId="720847661" sldId="353"/>
            <ac:spMk id="12" creationId="{00AB5398-1C38-49B4-9EB6-A2BD39C2323B}"/>
          </ac:spMkLst>
        </pc:spChg>
        <pc:spChg chg="add del mod">
          <ac:chgData name="Knut Jetlund" userId="0aa376c9-7282-42dc-82c1-c1e56bd59b11" providerId="ADAL" clId="{1EB692B7-D8B0-4E02-9349-92399A645168}" dt="2022-05-10T14:56:24.954" v="1269" actId="22"/>
          <ac:spMkLst>
            <pc:docMk/>
            <pc:sldMk cId="720847661" sldId="353"/>
            <ac:spMk id="13" creationId="{F9EB606B-DF5D-4A8E-8257-AB8C665EB5A8}"/>
          </ac:spMkLst>
        </pc:spChg>
        <pc:spChg chg="add del">
          <ac:chgData name="Knut Jetlund" userId="0aa376c9-7282-42dc-82c1-c1e56bd59b11" providerId="ADAL" clId="{1EB692B7-D8B0-4E02-9349-92399A645168}" dt="2022-05-10T14:56:28.606" v="1271" actId="22"/>
          <ac:spMkLst>
            <pc:docMk/>
            <pc:sldMk cId="720847661" sldId="353"/>
            <ac:spMk id="14" creationId="{D2BCEF2D-72FF-413F-AAD7-DD65AD6DDE77}"/>
          </ac:spMkLst>
        </pc:spChg>
        <pc:spChg chg="add mod">
          <ac:chgData name="Knut Jetlund" userId="0aa376c9-7282-42dc-82c1-c1e56bd59b11" providerId="ADAL" clId="{1EB692B7-D8B0-4E02-9349-92399A645168}" dt="2022-05-10T15:06:49.665" v="1425" actId="12"/>
          <ac:spMkLst>
            <pc:docMk/>
            <pc:sldMk cId="720847661" sldId="353"/>
            <ac:spMk id="16" creationId="{90F83680-B04D-4D55-9FFC-260D4783620A}"/>
          </ac:spMkLst>
        </pc:spChg>
        <pc:picChg chg="add mod ord">
          <ac:chgData name="Knut Jetlund" userId="0aa376c9-7282-42dc-82c1-c1e56bd59b11" providerId="ADAL" clId="{1EB692B7-D8B0-4E02-9349-92399A645168}" dt="2022-05-10T14:56:11.996" v="1265" actId="1076"/>
          <ac:picMkLst>
            <pc:docMk/>
            <pc:sldMk cId="720847661" sldId="353"/>
            <ac:picMk id="9" creationId="{176840B6-A894-48D9-8FC4-475C8CAB4742}"/>
          </ac:picMkLst>
        </pc:picChg>
      </pc:sldChg>
      <pc:sldChg chg="addSp delSp modSp add mod modClrScheme chgLayout">
        <pc:chgData name="Knut Jetlund" userId="0aa376c9-7282-42dc-82c1-c1e56bd59b11" providerId="ADAL" clId="{1EB692B7-D8B0-4E02-9349-92399A645168}" dt="2022-05-11T13:04:36.651" v="2212" actId="20577"/>
        <pc:sldMkLst>
          <pc:docMk/>
          <pc:sldMk cId="3041183302" sldId="355"/>
        </pc:sldMkLst>
        <pc:spChg chg="mod ord">
          <ac:chgData name="Knut Jetlund" userId="0aa376c9-7282-42dc-82c1-c1e56bd59b11" providerId="ADAL" clId="{1EB692B7-D8B0-4E02-9349-92399A645168}" dt="2022-05-11T07:51:30.947" v="1945" actId="700"/>
          <ac:spMkLst>
            <pc:docMk/>
            <pc:sldMk cId="3041183302" sldId="355"/>
            <ac:spMk id="2" creationId="{00000000-0000-0000-0000-000000000000}"/>
          </ac:spMkLst>
        </pc:spChg>
        <pc:spChg chg="mod ord">
          <ac:chgData name="Knut Jetlund" userId="0aa376c9-7282-42dc-82c1-c1e56bd59b11" providerId="ADAL" clId="{1EB692B7-D8B0-4E02-9349-92399A645168}" dt="2022-05-11T07:51:30.947" v="1945" actId="700"/>
          <ac:spMkLst>
            <pc:docMk/>
            <pc:sldMk cId="3041183302" sldId="355"/>
            <ac:spMk id="3" creationId="{00000000-0000-0000-0000-000000000000}"/>
          </ac:spMkLst>
        </pc:spChg>
        <pc:spChg chg="add del mod">
          <ac:chgData name="Knut Jetlund" userId="0aa376c9-7282-42dc-82c1-c1e56bd59b11" providerId="ADAL" clId="{1EB692B7-D8B0-4E02-9349-92399A645168}" dt="2022-05-11T07:50:31.220" v="1936" actId="6264"/>
          <ac:spMkLst>
            <pc:docMk/>
            <pc:sldMk cId="3041183302" sldId="355"/>
            <ac:spMk id="4" creationId="{DBB1F553-CD28-42F2-B297-C4EBC8B6C70B}"/>
          </ac:spMkLst>
        </pc:spChg>
        <pc:spChg chg="add del mod">
          <ac:chgData name="Knut Jetlund" userId="0aa376c9-7282-42dc-82c1-c1e56bd59b11" providerId="ADAL" clId="{1EB692B7-D8B0-4E02-9349-92399A645168}" dt="2022-05-11T07:50:31.220" v="1936" actId="6264"/>
          <ac:spMkLst>
            <pc:docMk/>
            <pc:sldMk cId="3041183302" sldId="355"/>
            <ac:spMk id="5" creationId="{33B5D7C5-80E8-4C78-B575-7E8CF6D1D388}"/>
          </ac:spMkLst>
        </pc:spChg>
        <pc:spChg chg="add del mod">
          <ac:chgData name="Knut Jetlund" userId="0aa376c9-7282-42dc-82c1-c1e56bd59b11" providerId="ADAL" clId="{1EB692B7-D8B0-4E02-9349-92399A645168}" dt="2022-05-11T07:50:37.551" v="1938" actId="6264"/>
          <ac:spMkLst>
            <pc:docMk/>
            <pc:sldMk cId="3041183302" sldId="355"/>
            <ac:spMk id="6" creationId="{31F8AED6-0DA8-4CF0-BBA5-C748F481B0E3}"/>
          </ac:spMkLst>
        </pc:spChg>
        <pc:spChg chg="del">
          <ac:chgData name="Knut Jetlund" userId="0aa376c9-7282-42dc-82c1-c1e56bd59b11" providerId="ADAL" clId="{1EB692B7-D8B0-4E02-9349-92399A645168}" dt="2022-05-11T07:51:12.230" v="1941" actId="478"/>
          <ac:spMkLst>
            <pc:docMk/>
            <pc:sldMk cId="3041183302" sldId="355"/>
            <ac:spMk id="7" creationId="{5FC9A3C0-A032-4862-B882-51E360BE8B0F}"/>
          </ac:spMkLst>
        </pc:spChg>
        <pc:spChg chg="add del mod">
          <ac:chgData name="Knut Jetlund" userId="0aa376c9-7282-42dc-82c1-c1e56bd59b11" providerId="ADAL" clId="{1EB692B7-D8B0-4E02-9349-92399A645168}" dt="2022-05-11T07:50:37.551" v="1938" actId="6264"/>
          <ac:spMkLst>
            <pc:docMk/>
            <pc:sldMk cId="3041183302" sldId="355"/>
            <ac:spMk id="8" creationId="{DAD3A295-650C-455D-8B46-98A2227BAD46}"/>
          </ac:spMkLst>
        </pc:spChg>
        <pc:spChg chg="add del mod ord">
          <ac:chgData name="Knut Jetlund" userId="0aa376c9-7282-42dc-82c1-c1e56bd59b11" providerId="ADAL" clId="{1EB692B7-D8B0-4E02-9349-92399A645168}" dt="2022-05-11T07:51:15.873" v="1942" actId="700"/>
          <ac:spMkLst>
            <pc:docMk/>
            <pc:sldMk cId="3041183302" sldId="355"/>
            <ac:spMk id="9" creationId="{A3646320-7AF8-40D9-9976-6135A51886DD}"/>
          </ac:spMkLst>
        </pc:spChg>
        <pc:spChg chg="add del mod">
          <ac:chgData name="Knut Jetlund" userId="0aa376c9-7282-42dc-82c1-c1e56bd59b11" providerId="ADAL" clId="{1EB692B7-D8B0-4E02-9349-92399A645168}" dt="2022-05-11T07:51:17.911" v="1943" actId="6264"/>
          <ac:spMkLst>
            <pc:docMk/>
            <pc:sldMk cId="3041183302" sldId="355"/>
            <ac:spMk id="10" creationId="{C1D587AF-E125-4CF4-82D1-673285FF8D3D}"/>
          </ac:spMkLst>
        </pc:spChg>
        <pc:spChg chg="add del mod">
          <ac:chgData name="Knut Jetlund" userId="0aa376c9-7282-42dc-82c1-c1e56bd59b11" providerId="ADAL" clId="{1EB692B7-D8B0-4E02-9349-92399A645168}" dt="2022-05-11T07:51:17.911" v="1943" actId="6264"/>
          <ac:spMkLst>
            <pc:docMk/>
            <pc:sldMk cId="3041183302" sldId="355"/>
            <ac:spMk id="11" creationId="{330E42C4-4170-4BCB-A5BD-AFB16863C1F4}"/>
          </ac:spMkLst>
        </pc:spChg>
        <pc:spChg chg="add mod ord">
          <ac:chgData name="Knut Jetlund" userId="0aa376c9-7282-42dc-82c1-c1e56bd59b11" providerId="ADAL" clId="{1EB692B7-D8B0-4E02-9349-92399A645168}" dt="2022-05-11T13:04:36.651" v="2212" actId="20577"/>
          <ac:spMkLst>
            <pc:docMk/>
            <pc:sldMk cId="3041183302" sldId="355"/>
            <ac:spMk id="12" creationId="{1D68861C-6804-4DC7-88B3-9FF033289E2B}"/>
          </ac:spMkLst>
        </pc:spChg>
      </pc:sldChg>
      <pc:sldChg chg="modSp add mod">
        <pc:chgData name="Knut Jetlund" userId="0aa376c9-7282-42dc-82c1-c1e56bd59b11" providerId="ADAL" clId="{1EB692B7-D8B0-4E02-9349-92399A645168}" dt="2022-05-11T07:30:28.981" v="1768" actId="20577"/>
        <pc:sldMkLst>
          <pc:docMk/>
          <pc:sldMk cId="3117439399" sldId="356"/>
        </pc:sldMkLst>
        <pc:spChg chg="mod">
          <ac:chgData name="Knut Jetlund" userId="0aa376c9-7282-42dc-82c1-c1e56bd59b11" providerId="ADAL" clId="{1EB692B7-D8B0-4E02-9349-92399A645168}" dt="2022-05-10T13:42:30.537" v="79" actId="27636"/>
          <ac:spMkLst>
            <pc:docMk/>
            <pc:sldMk cId="3117439399" sldId="356"/>
            <ac:spMk id="3" creationId="{00000000-0000-0000-0000-000000000000}"/>
          </ac:spMkLst>
        </pc:spChg>
        <pc:spChg chg="mod">
          <ac:chgData name="Knut Jetlund" userId="0aa376c9-7282-42dc-82c1-c1e56bd59b11" providerId="ADAL" clId="{1EB692B7-D8B0-4E02-9349-92399A645168}" dt="2022-05-11T07:30:28.981" v="1768" actId="20577"/>
          <ac:spMkLst>
            <pc:docMk/>
            <pc:sldMk cId="3117439399" sldId="356"/>
            <ac:spMk id="7" creationId="{5FC9A3C0-A032-4862-B882-51E360BE8B0F}"/>
          </ac:spMkLst>
        </pc:spChg>
        <pc:picChg chg="mod">
          <ac:chgData name="Knut Jetlund" userId="0aa376c9-7282-42dc-82c1-c1e56bd59b11" providerId="ADAL" clId="{1EB692B7-D8B0-4E02-9349-92399A645168}" dt="2022-05-11T07:29:42.074" v="1718" actId="14100"/>
          <ac:picMkLst>
            <pc:docMk/>
            <pc:sldMk cId="3117439399" sldId="356"/>
            <ac:picMk id="2050" creationId="{9EF2C722-2F40-4C61-8E6E-B8AB82F37EB5}"/>
          </ac:picMkLst>
        </pc:picChg>
      </pc:sldChg>
      <pc:sldChg chg="modSp add del mod">
        <pc:chgData name="Knut Jetlund" userId="0aa376c9-7282-42dc-82c1-c1e56bd59b11" providerId="ADAL" clId="{1EB692B7-D8B0-4E02-9349-92399A645168}" dt="2022-05-10T14:41:05.730" v="817" actId="47"/>
        <pc:sldMkLst>
          <pc:docMk/>
          <pc:sldMk cId="3897631632" sldId="359"/>
        </pc:sldMkLst>
        <pc:spChg chg="mod">
          <ac:chgData name="Knut Jetlund" userId="0aa376c9-7282-42dc-82c1-c1e56bd59b11" providerId="ADAL" clId="{1EB692B7-D8B0-4E02-9349-92399A645168}" dt="2022-05-10T13:42:30.543" v="80" actId="27636"/>
          <ac:spMkLst>
            <pc:docMk/>
            <pc:sldMk cId="3897631632" sldId="359"/>
            <ac:spMk id="3" creationId="{32751AAA-D09B-4EAF-9AAF-6DC5C5B7A597}"/>
          </ac:spMkLst>
        </pc:spChg>
      </pc:sldChg>
      <pc:sldChg chg="addSp delSp modSp add mod chgLayout">
        <pc:chgData name="Knut Jetlund" userId="0aa376c9-7282-42dc-82c1-c1e56bd59b11" providerId="ADAL" clId="{1EB692B7-D8B0-4E02-9349-92399A645168}" dt="2022-05-11T07:42:11.958" v="1935" actId="20577"/>
        <pc:sldMkLst>
          <pc:docMk/>
          <pc:sldMk cId="2525967901" sldId="362"/>
        </pc:sldMkLst>
        <pc:spChg chg="mod ord">
          <ac:chgData name="Knut Jetlund" userId="0aa376c9-7282-42dc-82c1-c1e56bd59b11" providerId="ADAL" clId="{1EB692B7-D8B0-4E02-9349-92399A645168}" dt="2022-05-11T07:42:11.958" v="1935" actId="20577"/>
          <ac:spMkLst>
            <pc:docMk/>
            <pc:sldMk cId="2525967901" sldId="362"/>
            <ac:spMk id="2" creationId="{3AED2875-8519-4C63-8FFE-220852758227}"/>
          </ac:spMkLst>
        </pc:spChg>
        <pc:spChg chg="mod ord">
          <ac:chgData name="Knut Jetlund" userId="0aa376c9-7282-42dc-82c1-c1e56bd59b11" providerId="ADAL" clId="{1EB692B7-D8B0-4E02-9349-92399A645168}" dt="2022-05-10T14:53:22.092" v="1243" actId="6264"/>
          <ac:spMkLst>
            <pc:docMk/>
            <pc:sldMk cId="2525967901" sldId="362"/>
            <ac:spMk id="3" creationId="{D08F14D0-DCAB-44F6-A326-2C9C06C71AE4}"/>
          </ac:spMkLst>
        </pc:spChg>
        <pc:spChg chg="add del mod">
          <ac:chgData name="Knut Jetlund" userId="0aa376c9-7282-42dc-82c1-c1e56bd59b11" providerId="ADAL" clId="{1EB692B7-D8B0-4E02-9349-92399A645168}" dt="2022-05-10T14:53:22.092" v="1243" actId="6264"/>
          <ac:spMkLst>
            <pc:docMk/>
            <pc:sldMk cId="2525967901" sldId="362"/>
            <ac:spMk id="4" creationId="{C454AE18-0FBB-4B29-A01C-52D8702DFF35}"/>
          </ac:spMkLst>
        </pc:spChg>
        <pc:spChg chg="add del mod">
          <ac:chgData name="Knut Jetlund" userId="0aa376c9-7282-42dc-82c1-c1e56bd59b11" providerId="ADAL" clId="{1EB692B7-D8B0-4E02-9349-92399A645168}" dt="2022-05-10T14:53:22.092" v="1243" actId="6264"/>
          <ac:spMkLst>
            <pc:docMk/>
            <pc:sldMk cId="2525967901" sldId="362"/>
            <ac:spMk id="5" creationId="{A5E13D4F-3A75-4464-BA81-26E0790BB32E}"/>
          </ac:spMkLst>
        </pc:spChg>
      </pc:sldChg>
      <pc:sldChg chg="modSp add mod">
        <pc:chgData name="Knut Jetlund" userId="0aa376c9-7282-42dc-82c1-c1e56bd59b11" providerId="ADAL" clId="{1EB692B7-D8B0-4E02-9349-92399A645168}" dt="2022-05-10T14:38:21.033" v="794" actId="2710"/>
        <pc:sldMkLst>
          <pc:docMk/>
          <pc:sldMk cId="1775131202" sldId="364"/>
        </pc:sldMkLst>
        <pc:spChg chg="mod">
          <ac:chgData name="Knut Jetlund" userId="0aa376c9-7282-42dc-82c1-c1e56bd59b11" providerId="ADAL" clId="{1EB692B7-D8B0-4E02-9349-92399A645168}" dt="2022-05-10T14:38:21.033" v="794" actId="2710"/>
          <ac:spMkLst>
            <pc:docMk/>
            <pc:sldMk cId="1775131202" sldId="364"/>
            <ac:spMk id="2" creationId="{00000000-0000-0000-0000-000000000000}"/>
          </ac:spMkLst>
        </pc:spChg>
      </pc:sldChg>
      <pc:sldChg chg="addSp delSp modSp add mod chgLayout">
        <pc:chgData name="Knut Jetlund" userId="0aa376c9-7282-42dc-82c1-c1e56bd59b11" providerId="ADAL" clId="{1EB692B7-D8B0-4E02-9349-92399A645168}" dt="2022-05-10T14:33:34.195" v="754" actId="14100"/>
        <pc:sldMkLst>
          <pc:docMk/>
          <pc:sldMk cId="3702458532" sldId="365"/>
        </pc:sldMkLst>
        <pc:spChg chg="add del mod">
          <ac:chgData name="Knut Jetlund" userId="0aa376c9-7282-42dc-82c1-c1e56bd59b11" providerId="ADAL" clId="{1EB692B7-D8B0-4E02-9349-92399A645168}" dt="2022-05-10T14:18:53.550" v="710" actId="6264"/>
          <ac:spMkLst>
            <pc:docMk/>
            <pc:sldMk cId="3702458532" sldId="365"/>
            <ac:spMk id="2" creationId="{E0FB6527-6D2C-4024-87E8-0182BFBA6FE1}"/>
          </ac:spMkLst>
        </pc:spChg>
        <pc:spChg chg="mod ord">
          <ac:chgData name="Knut Jetlund" userId="0aa376c9-7282-42dc-82c1-c1e56bd59b11" providerId="ADAL" clId="{1EB692B7-D8B0-4E02-9349-92399A645168}" dt="2022-05-10T14:18:53.550" v="710" actId="6264"/>
          <ac:spMkLst>
            <pc:docMk/>
            <pc:sldMk cId="3702458532" sldId="365"/>
            <ac:spMk id="3" creationId="{00000000-0000-0000-0000-000000000000}"/>
          </ac:spMkLst>
        </pc:spChg>
        <pc:spChg chg="add del mod ord">
          <ac:chgData name="Knut Jetlund" userId="0aa376c9-7282-42dc-82c1-c1e56bd59b11" providerId="ADAL" clId="{1EB692B7-D8B0-4E02-9349-92399A645168}" dt="2022-05-10T14:18:56.320" v="711" actId="22"/>
          <ac:spMkLst>
            <pc:docMk/>
            <pc:sldMk cId="3702458532" sldId="365"/>
            <ac:spMk id="4" creationId="{65BCFB77-8B7B-45EA-BCC8-BC2649189C76}"/>
          </ac:spMkLst>
        </pc:spChg>
        <pc:spChg chg="add del mod">
          <ac:chgData name="Knut Jetlund" userId="0aa376c9-7282-42dc-82c1-c1e56bd59b11" providerId="ADAL" clId="{1EB692B7-D8B0-4E02-9349-92399A645168}" dt="2022-05-10T14:20:26.409" v="719" actId="22"/>
          <ac:spMkLst>
            <pc:docMk/>
            <pc:sldMk cId="3702458532" sldId="365"/>
            <ac:spMk id="9" creationId="{3147440D-AE1C-4061-B9F0-6F1A9CA761F8}"/>
          </ac:spMkLst>
        </pc:spChg>
        <pc:spChg chg="add del mod">
          <ac:chgData name="Knut Jetlund" userId="0aa376c9-7282-42dc-82c1-c1e56bd59b11" providerId="ADAL" clId="{1EB692B7-D8B0-4E02-9349-92399A645168}" dt="2022-05-10T14:33:20.482" v="751" actId="22"/>
          <ac:spMkLst>
            <pc:docMk/>
            <pc:sldMk cId="3702458532" sldId="365"/>
            <ac:spMk id="13" creationId="{958C55DC-C48D-456A-A262-A564CEBC5789}"/>
          </ac:spMkLst>
        </pc:spChg>
        <pc:picChg chg="del">
          <ac:chgData name="Knut Jetlund" userId="0aa376c9-7282-42dc-82c1-c1e56bd59b11" providerId="ADAL" clId="{1EB692B7-D8B0-4E02-9349-92399A645168}" dt="2022-05-10T14:18:43.153" v="709" actId="478"/>
          <ac:picMkLst>
            <pc:docMk/>
            <pc:sldMk cId="3702458532" sldId="365"/>
            <ac:picMk id="5" creationId="{36EDE79E-74C8-49AC-96D9-8BB336E1600E}"/>
          </ac:picMkLst>
        </pc:picChg>
        <pc:picChg chg="add del mod ord">
          <ac:chgData name="Knut Jetlund" userId="0aa376c9-7282-42dc-82c1-c1e56bd59b11" providerId="ADAL" clId="{1EB692B7-D8B0-4E02-9349-92399A645168}" dt="2022-05-10T14:20:23.993" v="718" actId="478"/>
          <ac:picMkLst>
            <pc:docMk/>
            <pc:sldMk cId="3702458532" sldId="365"/>
            <ac:picMk id="7" creationId="{D7424E47-3F48-4B63-A317-C51AE321DDAE}"/>
          </ac:picMkLst>
        </pc:picChg>
        <pc:picChg chg="add del mod ord modCrop">
          <ac:chgData name="Knut Jetlund" userId="0aa376c9-7282-42dc-82c1-c1e56bd59b11" providerId="ADAL" clId="{1EB692B7-D8B0-4E02-9349-92399A645168}" dt="2022-05-10T14:33:16.579" v="747" actId="478"/>
          <ac:picMkLst>
            <pc:docMk/>
            <pc:sldMk cId="3702458532" sldId="365"/>
            <ac:picMk id="11" creationId="{810653A2-84D6-480F-9F9D-9C896A3468FA}"/>
          </ac:picMkLst>
        </pc:picChg>
        <pc:picChg chg="add mod ord modCrop">
          <ac:chgData name="Knut Jetlund" userId="0aa376c9-7282-42dc-82c1-c1e56bd59b11" providerId="ADAL" clId="{1EB692B7-D8B0-4E02-9349-92399A645168}" dt="2022-05-10T14:33:34.195" v="754" actId="14100"/>
          <ac:picMkLst>
            <pc:docMk/>
            <pc:sldMk cId="3702458532" sldId="365"/>
            <ac:picMk id="15" creationId="{BAE45DBB-4773-4D1C-8DB5-6E713C652C17}"/>
          </ac:picMkLst>
        </pc:picChg>
      </pc:sldChg>
      <pc:sldChg chg="addSp delSp modSp add mod">
        <pc:chgData name="Knut Jetlund" userId="0aa376c9-7282-42dc-82c1-c1e56bd59b11" providerId="ADAL" clId="{1EB692B7-D8B0-4E02-9349-92399A645168}" dt="2022-05-10T14:35:55.391" v="774" actId="14100"/>
        <pc:sldMkLst>
          <pc:docMk/>
          <pc:sldMk cId="682404304" sldId="366"/>
        </pc:sldMkLst>
        <pc:spChg chg="add del mod">
          <ac:chgData name="Knut Jetlund" userId="0aa376c9-7282-42dc-82c1-c1e56bd59b11" providerId="ADAL" clId="{1EB692B7-D8B0-4E02-9349-92399A645168}" dt="2022-05-10T14:35:44.963" v="771" actId="22"/>
          <ac:spMkLst>
            <pc:docMk/>
            <pc:sldMk cId="682404304" sldId="366"/>
            <ac:spMk id="4" creationId="{10A132FA-8DF4-4276-962E-98AD88E4B7A8}"/>
          </ac:spMkLst>
        </pc:spChg>
        <pc:picChg chg="del">
          <ac:chgData name="Knut Jetlund" userId="0aa376c9-7282-42dc-82c1-c1e56bd59b11" providerId="ADAL" clId="{1EB692B7-D8B0-4E02-9349-92399A645168}" dt="2022-05-10T14:35:37.296" v="770" actId="478"/>
          <ac:picMkLst>
            <pc:docMk/>
            <pc:sldMk cId="682404304" sldId="366"/>
            <ac:picMk id="6" creationId="{11DCC744-90CE-4787-A6A5-D82CA6793293}"/>
          </ac:picMkLst>
        </pc:picChg>
        <pc:picChg chg="add mod ord modCrop">
          <ac:chgData name="Knut Jetlund" userId="0aa376c9-7282-42dc-82c1-c1e56bd59b11" providerId="ADAL" clId="{1EB692B7-D8B0-4E02-9349-92399A645168}" dt="2022-05-10T14:35:55.391" v="774" actId="14100"/>
          <ac:picMkLst>
            <pc:docMk/>
            <pc:sldMk cId="682404304" sldId="366"/>
            <ac:picMk id="7" creationId="{1381840B-8EB9-4555-B3EC-2348C104B1D5}"/>
          </ac:picMkLst>
        </pc:picChg>
      </pc:sldChg>
      <pc:sldChg chg="modSp add del mod">
        <pc:chgData name="Knut Jetlund" userId="0aa376c9-7282-42dc-82c1-c1e56bd59b11" providerId="ADAL" clId="{1EB692B7-D8B0-4E02-9349-92399A645168}" dt="2022-05-10T14:45:19.071" v="1028" actId="47"/>
        <pc:sldMkLst>
          <pc:docMk/>
          <pc:sldMk cId="3320506920" sldId="367"/>
        </pc:sldMkLst>
        <pc:spChg chg="mod">
          <ac:chgData name="Knut Jetlund" userId="0aa376c9-7282-42dc-82c1-c1e56bd59b11" providerId="ADAL" clId="{1EB692B7-D8B0-4E02-9349-92399A645168}" dt="2022-05-10T14:43:06.885" v="1024" actId="20577"/>
          <ac:spMkLst>
            <pc:docMk/>
            <pc:sldMk cId="3320506920" sldId="367"/>
            <ac:spMk id="2" creationId="{00000000-0000-0000-0000-000000000000}"/>
          </ac:spMkLst>
        </pc:spChg>
        <pc:picChg chg="mod">
          <ac:chgData name="Knut Jetlund" userId="0aa376c9-7282-42dc-82c1-c1e56bd59b11" providerId="ADAL" clId="{1EB692B7-D8B0-4E02-9349-92399A645168}" dt="2022-05-10T14:41:16.531" v="818" actId="1076"/>
          <ac:picMkLst>
            <pc:docMk/>
            <pc:sldMk cId="3320506920" sldId="367"/>
            <ac:picMk id="4" creationId="{00000000-0000-0000-0000-000000000000}"/>
          </ac:picMkLst>
        </pc:picChg>
        <pc:picChg chg="mod">
          <ac:chgData name="Knut Jetlund" userId="0aa376c9-7282-42dc-82c1-c1e56bd59b11" providerId="ADAL" clId="{1EB692B7-D8B0-4E02-9349-92399A645168}" dt="2022-05-10T14:41:20.346" v="819" actId="1076"/>
          <ac:picMkLst>
            <pc:docMk/>
            <pc:sldMk cId="3320506920" sldId="367"/>
            <ac:picMk id="7" creationId="{14BA98A4-2B96-4CB3-9C30-732D0708DE55}"/>
          </ac:picMkLst>
        </pc:picChg>
      </pc:sldChg>
      <pc:sldChg chg="modSp add mod">
        <pc:chgData name="Knut Jetlund" userId="0aa376c9-7282-42dc-82c1-c1e56bd59b11" providerId="ADAL" clId="{1EB692B7-D8B0-4E02-9349-92399A645168}" dt="2022-05-11T07:31:02.161" v="1775" actId="14100"/>
        <pc:sldMkLst>
          <pc:docMk/>
          <pc:sldMk cId="1064008785" sldId="368"/>
        </pc:sldMkLst>
        <pc:spChg chg="mod">
          <ac:chgData name="Knut Jetlund" userId="0aa376c9-7282-42dc-82c1-c1e56bd59b11" providerId="ADAL" clId="{1EB692B7-D8B0-4E02-9349-92399A645168}" dt="2022-05-11T07:30:48.834" v="1774" actId="27636"/>
          <ac:spMkLst>
            <pc:docMk/>
            <pc:sldMk cId="1064008785" sldId="368"/>
            <ac:spMk id="2" creationId="{CD434344-04E3-40D2-9D9D-48D1046E3AF5}"/>
          </ac:spMkLst>
        </pc:spChg>
        <pc:picChg chg="mod">
          <ac:chgData name="Knut Jetlund" userId="0aa376c9-7282-42dc-82c1-c1e56bd59b11" providerId="ADAL" clId="{1EB692B7-D8B0-4E02-9349-92399A645168}" dt="2022-05-11T07:31:02.161" v="1775" actId="14100"/>
          <ac:picMkLst>
            <pc:docMk/>
            <pc:sldMk cId="1064008785" sldId="368"/>
            <ac:picMk id="4" creationId="{B0F082D4-5C9A-4322-BA44-948BF2E2ED23}"/>
          </ac:picMkLst>
        </pc:picChg>
      </pc:sldChg>
      <pc:sldChg chg="add">
        <pc:chgData name="Knut Jetlund" userId="0aa376c9-7282-42dc-82c1-c1e56bd59b11" providerId="ADAL" clId="{1EB692B7-D8B0-4E02-9349-92399A645168}" dt="2022-05-10T13:42:30.396" v="77"/>
        <pc:sldMkLst>
          <pc:docMk/>
          <pc:sldMk cId="370751825" sldId="369"/>
        </pc:sldMkLst>
      </pc:sldChg>
      <pc:sldChg chg="modSp add mod">
        <pc:chgData name="Knut Jetlund" userId="0aa376c9-7282-42dc-82c1-c1e56bd59b11" providerId="ADAL" clId="{1EB692B7-D8B0-4E02-9349-92399A645168}" dt="2022-05-11T07:31:57.664" v="1825" actId="1076"/>
        <pc:sldMkLst>
          <pc:docMk/>
          <pc:sldMk cId="1598639256" sldId="370"/>
        </pc:sldMkLst>
        <pc:spChg chg="mod">
          <ac:chgData name="Knut Jetlund" userId="0aa376c9-7282-42dc-82c1-c1e56bd59b11" providerId="ADAL" clId="{1EB692B7-D8B0-4E02-9349-92399A645168}" dt="2022-05-11T07:31:57.664" v="1825" actId="1076"/>
          <ac:spMkLst>
            <pc:docMk/>
            <pc:sldMk cId="1598639256" sldId="370"/>
            <ac:spMk id="5" creationId="{A1B9A15A-CFB0-493C-9939-5F99106FEDCC}"/>
          </ac:spMkLst>
        </pc:spChg>
        <pc:spChg chg="mod">
          <ac:chgData name="Knut Jetlund" userId="0aa376c9-7282-42dc-82c1-c1e56bd59b11" providerId="ADAL" clId="{1EB692B7-D8B0-4E02-9349-92399A645168}" dt="2022-05-10T14:40:06.084" v="804" actId="1076"/>
          <ac:spMkLst>
            <pc:docMk/>
            <pc:sldMk cId="1598639256" sldId="370"/>
            <ac:spMk id="7" creationId="{58D7E156-57BD-47B3-BE50-537240856F6A}"/>
          </ac:spMkLst>
        </pc:spChg>
        <pc:picChg chg="mod">
          <ac:chgData name="Knut Jetlund" userId="0aa376c9-7282-42dc-82c1-c1e56bd59b11" providerId="ADAL" clId="{1EB692B7-D8B0-4E02-9349-92399A645168}" dt="2022-05-10T14:40:07.971" v="805" actId="1076"/>
          <ac:picMkLst>
            <pc:docMk/>
            <pc:sldMk cId="1598639256" sldId="370"/>
            <ac:picMk id="4" creationId="{08FB6D2A-38DC-4EF7-80B3-B6949C3636C2}"/>
          </ac:picMkLst>
        </pc:picChg>
        <pc:picChg chg="mod">
          <ac:chgData name="Knut Jetlund" userId="0aa376c9-7282-42dc-82c1-c1e56bd59b11" providerId="ADAL" clId="{1EB692B7-D8B0-4E02-9349-92399A645168}" dt="2022-05-11T07:31:18.408" v="1776" actId="14100"/>
          <ac:picMkLst>
            <pc:docMk/>
            <pc:sldMk cId="1598639256" sldId="370"/>
            <ac:picMk id="6" creationId="{E3E01BBF-50A1-4305-8CB2-D62A1383EEFC}"/>
          </ac:picMkLst>
        </pc:picChg>
      </pc:sldChg>
      <pc:sldChg chg="add del">
        <pc:chgData name="Knut Jetlund" userId="0aa376c9-7282-42dc-82c1-c1e56bd59b11" providerId="ADAL" clId="{1EB692B7-D8B0-4E02-9349-92399A645168}" dt="2022-05-10T14:41:00.136" v="816" actId="47"/>
        <pc:sldMkLst>
          <pc:docMk/>
          <pc:sldMk cId="2153693232" sldId="371"/>
        </pc:sldMkLst>
      </pc:sldChg>
      <pc:sldChg chg="add del">
        <pc:chgData name="Knut Jetlund" userId="0aa376c9-7282-42dc-82c1-c1e56bd59b11" providerId="ADAL" clId="{1EB692B7-D8B0-4E02-9349-92399A645168}" dt="2022-05-10T14:51:50" v="1240" actId="47"/>
        <pc:sldMkLst>
          <pc:docMk/>
          <pc:sldMk cId="776925365" sldId="372"/>
        </pc:sldMkLst>
      </pc:sldChg>
      <pc:sldChg chg="addSp modSp add mod modAnim">
        <pc:chgData name="Knut Jetlund" userId="0aa376c9-7282-42dc-82c1-c1e56bd59b11" providerId="ADAL" clId="{1EB692B7-D8B0-4E02-9349-92399A645168}" dt="2022-05-11T07:25:21.515" v="1715" actId="14100"/>
        <pc:sldMkLst>
          <pc:docMk/>
          <pc:sldMk cId="916726473" sldId="373"/>
        </pc:sldMkLst>
        <pc:spChg chg="mod">
          <ac:chgData name="Knut Jetlund" userId="0aa376c9-7282-42dc-82c1-c1e56bd59b11" providerId="ADAL" clId="{1EB692B7-D8B0-4E02-9349-92399A645168}" dt="2022-05-11T07:10:29.019" v="1622" actId="6549"/>
          <ac:spMkLst>
            <pc:docMk/>
            <pc:sldMk cId="916726473" sldId="373"/>
            <ac:spMk id="2" creationId="{00000000-0000-0000-0000-000000000000}"/>
          </ac:spMkLst>
        </pc:spChg>
        <pc:spChg chg="add mod">
          <ac:chgData name="Knut Jetlund" userId="0aa376c9-7282-42dc-82c1-c1e56bd59b11" providerId="ADAL" clId="{1EB692B7-D8B0-4E02-9349-92399A645168}" dt="2022-05-11T07:25:21.515" v="1715" actId="14100"/>
          <ac:spMkLst>
            <pc:docMk/>
            <pc:sldMk cId="916726473" sldId="373"/>
            <ac:spMk id="5" creationId="{A3D88E54-DCA8-4F21-AB70-79EFAD38AD14}"/>
          </ac:spMkLst>
        </pc:spChg>
        <pc:picChg chg="mod">
          <ac:chgData name="Knut Jetlund" userId="0aa376c9-7282-42dc-82c1-c1e56bd59b11" providerId="ADAL" clId="{1EB692B7-D8B0-4E02-9349-92399A645168}" dt="2022-05-10T14:45:48.367" v="1034" actId="1076"/>
          <ac:picMkLst>
            <pc:docMk/>
            <pc:sldMk cId="916726473" sldId="373"/>
            <ac:picMk id="4" creationId="{00000000-0000-0000-0000-000000000000}"/>
          </ac:picMkLst>
        </pc:picChg>
        <pc:picChg chg="mod">
          <ac:chgData name="Knut Jetlund" userId="0aa376c9-7282-42dc-82c1-c1e56bd59b11" providerId="ADAL" clId="{1EB692B7-D8B0-4E02-9349-92399A645168}" dt="2022-05-10T14:45:57.906" v="1036" actId="1076"/>
          <ac:picMkLst>
            <pc:docMk/>
            <pc:sldMk cId="916726473" sldId="373"/>
            <ac:picMk id="7" creationId="{14BA98A4-2B96-4CB3-9C30-732D0708DE55}"/>
          </ac:picMkLst>
        </pc:picChg>
      </pc:sldChg>
      <pc:sldChg chg="modSp add mod ord modAnim">
        <pc:chgData name="Knut Jetlund" userId="0aa376c9-7282-42dc-82c1-c1e56bd59b11" providerId="ADAL" clId="{1EB692B7-D8B0-4E02-9349-92399A645168}" dt="2022-05-11T07:36:28.757" v="1868" actId="6549"/>
        <pc:sldMkLst>
          <pc:docMk/>
          <pc:sldMk cId="2330483405" sldId="374"/>
        </pc:sldMkLst>
        <pc:spChg chg="mod">
          <ac:chgData name="Knut Jetlund" userId="0aa376c9-7282-42dc-82c1-c1e56bd59b11" providerId="ADAL" clId="{1EB692B7-D8B0-4E02-9349-92399A645168}" dt="2022-05-11T07:36:28.757" v="1868" actId="6549"/>
          <ac:spMkLst>
            <pc:docMk/>
            <pc:sldMk cId="2330483405" sldId="374"/>
            <ac:spMk id="2" creationId="{00000000-0000-0000-0000-000000000000}"/>
          </ac:spMkLst>
        </pc:spChg>
        <pc:spChg chg="mod">
          <ac:chgData name="Knut Jetlund" userId="0aa376c9-7282-42dc-82c1-c1e56bd59b11" providerId="ADAL" clId="{1EB692B7-D8B0-4E02-9349-92399A645168}" dt="2022-05-10T14:54:09.992" v="1250"/>
          <ac:spMkLst>
            <pc:docMk/>
            <pc:sldMk cId="2330483405" sldId="374"/>
            <ac:spMk id="3" creationId="{00000000-0000-0000-0000-000000000000}"/>
          </ac:spMkLst>
        </pc:spChg>
      </pc:sldChg>
      <pc:sldChg chg="add del ord replId">
        <pc:chgData name="Knut Jetlund" userId="0aa376c9-7282-42dc-82c1-c1e56bd59b11" providerId="ADAL" clId="{1EB692B7-D8B0-4E02-9349-92399A645168}" dt="2022-05-10T14:54:34.774" v="1258" actId="47"/>
        <pc:sldMkLst>
          <pc:docMk/>
          <pc:sldMk cId="67071557" sldId="375"/>
        </pc:sldMkLst>
      </pc:sldChg>
      <pc:sldMasterChg chg="delSldLayout">
        <pc:chgData name="Knut Jetlund" userId="0aa376c9-7282-42dc-82c1-c1e56bd59b11" providerId="ADAL" clId="{1EB692B7-D8B0-4E02-9349-92399A645168}" dt="2022-05-10T13:39:38.067" v="1" actId="47"/>
        <pc:sldMasterMkLst>
          <pc:docMk/>
          <pc:sldMasterMk cId="220106426" sldId="2147483708"/>
        </pc:sldMasterMkLst>
        <pc:sldLayoutChg chg="del">
          <pc:chgData name="Knut Jetlund" userId="0aa376c9-7282-42dc-82c1-c1e56bd59b11" providerId="ADAL" clId="{1EB692B7-D8B0-4E02-9349-92399A645168}" dt="2022-05-10T13:39:38.067" v="1" actId="47"/>
          <pc:sldLayoutMkLst>
            <pc:docMk/>
            <pc:sldMasterMk cId="220106426" sldId="2147483708"/>
            <pc:sldLayoutMk cId="3911626323" sldId="214748374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607D8-455B-4B96-9DA5-90D8F15A0F50}" type="datetimeFigureOut">
              <a:rPr lang="en-ZA" smtClean="0"/>
              <a:t>2023/05/30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3193F-28C5-4149-BBB3-750E8B0C62F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87892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16E6-3282-49AF-B187-AFD5859112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50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A9E61C-7CB4-4CE4-A04B-8D2BB8053AA3}" type="slidenum">
              <a:rPr lang="en-ZA" altLang="en-US" smtClean="0"/>
              <a:pPr>
                <a:defRPr/>
              </a:pPr>
              <a:t>20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2982405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16E6-3282-49AF-B187-AFD5859112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75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16E6-3282-49AF-B187-AFD5859112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15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Same as before: 3</a:t>
            </a:r>
          </a:p>
          <a:p>
            <a:r>
              <a:rPr lang="en-GB" dirty="0"/>
              <a:t>Slightly extended: 10</a:t>
            </a:r>
          </a:p>
          <a:p>
            <a:r>
              <a:rPr lang="en-GB" dirty="0"/>
              <a:t>Reworded: 5</a:t>
            </a:r>
          </a:p>
          <a:p>
            <a:r>
              <a:rPr lang="en-GB" dirty="0"/>
              <a:t>The others were all in the directives?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616E6-3282-49AF-B187-AFD5859112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30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A9E61C-7CB4-4CE4-A04B-8D2BB8053AA3}" type="slidenum">
              <a:rPr lang="en-ZA" altLang="en-US" smtClean="0"/>
              <a:pPr>
                <a:defRPr/>
              </a:pPr>
              <a:t>13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1972214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A9E61C-7CB4-4CE4-A04B-8D2BB8053AA3}" type="slidenum">
              <a:rPr lang="en-ZA" altLang="en-US" smtClean="0"/>
              <a:pPr>
                <a:defRPr/>
              </a:pPr>
              <a:t>14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66621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A9E61C-7CB4-4CE4-A04B-8D2BB8053AA3}" type="slidenum">
              <a:rPr lang="en-ZA" altLang="en-US" smtClean="0"/>
              <a:pPr>
                <a:defRPr/>
              </a:pPr>
              <a:t>15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3942606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A9E61C-7CB4-4CE4-A04B-8D2BB8053AA3}" type="slidenum">
              <a:rPr lang="en-ZA" altLang="en-US" smtClean="0"/>
              <a:pPr>
                <a:defRPr/>
              </a:pPr>
              <a:t>16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1069867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A9E61C-7CB4-4CE4-A04B-8D2BB8053AA3}" type="slidenum">
              <a:rPr lang="en-ZA" altLang="en-US" smtClean="0"/>
              <a:pPr>
                <a:defRPr/>
              </a:pPr>
              <a:t>17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4280396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3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2C14-1E54-4CB9-BCDF-585C2A108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570C7-F5D8-4383-9315-F29D5CF43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Z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56F11-9B11-427E-A9B4-D28BFE343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38229-E35B-4313-B1DB-E8DCB410327A}" type="datetime1">
              <a:rPr lang="en-ZA" smtClean="0"/>
              <a:t>2023/05/30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1B6FC-2111-48D2-8FC4-944D1489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5F896-91AA-412B-9AC8-63FFF07B6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15880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15BAE4-D5BF-4AE3-99DB-D431F79E85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2023/05/30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B778161-971F-4E11-9E96-C85A95620F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07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B6985C-25ED-44F3-97C7-CA2990F630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2023/05/30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C0D0C56-5A88-4524-A150-349E0228D6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91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43330E-18C4-407F-9062-C9CEF14327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44" y="-92364"/>
            <a:ext cx="12265891" cy="706581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2023/05/30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7064249-A26E-4107-BF6A-BF78877BF7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66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4D458D-8FE8-47DD-8BC9-DBF7EA3FDB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2023/05/30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66E48DE-614A-4FA0-94A6-180789F1C7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22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trilobite, outdoor, arthropod&#10;&#10;Description automatically generated">
            <a:extLst>
              <a:ext uri="{FF2B5EF4-FFF2-40B4-BE49-F238E27FC236}">
                <a16:creationId xmlns:a16="http://schemas.microsoft.com/office/drawing/2014/main" id="{2FE4E783-E5BB-4BA9-A8B5-944231CFF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4097" y="0"/>
            <a:ext cx="5464969" cy="6858000"/>
          </a:xfrm>
          <a:prstGeom prst="rect">
            <a:avLst/>
          </a:prstGeom>
        </p:spPr>
      </p:pic>
      <p:pic>
        <p:nvPicPr>
          <p:cNvPr id="7" name="Picture 6" descr="A picture containing water, riding, outdoor, ocean&#10;&#10;Description automatically generated">
            <a:extLst>
              <a:ext uri="{FF2B5EF4-FFF2-40B4-BE49-F238E27FC236}">
                <a16:creationId xmlns:a16="http://schemas.microsoft.com/office/drawing/2014/main" id="{67DD642A-673B-40BD-A060-18F7886A8B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36281" cy="6858000"/>
          </a:xfrm>
          <a:prstGeom prst="rect">
            <a:avLst/>
          </a:prstGeom>
        </p:spPr>
      </p:pic>
      <p:pic>
        <p:nvPicPr>
          <p:cNvPr id="8" name="Picture 7" descr="A picture containing building, outdoor&#10;&#10;Description automatically generated">
            <a:extLst>
              <a:ext uri="{FF2B5EF4-FFF2-40B4-BE49-F238E27FC236}">
                <a16:creationId xmlns:a16="http://schemas.microsoft.com/office/drawing/2014/main" id="{3FED6284-567A-4CEB-9ECD-AF765367CB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6279" y="0"/>
            <a:ext cx="3119441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2023/05/30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B5071DC9-78CF-493D-AC39-380A2AD8D9D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67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3B3652-B4BD-4B5B-A1B4-03E8970225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2023/05/30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C6FE06D-1106-41C4-B6F1-AEFC041974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45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729A11-5E79-49A6-896C-E21380091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2023/05/30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CE95DA3-8D84-4808-8135-A7D66594F8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01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3BDA05-BB43-4F28-A121-00472B4C31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7797" y="0"/>
            <a:ext cx="5054203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2023/05/30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D505204-F7F4-4828-B6C7-0BF7033C77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92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E99F95-2B67-49C3-BCAB-F15A0491C7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2023/05/30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6305A00-D852-4C07-AD65-D22F4F7471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21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86867B-38EB-43D1-A2D5-D98F3E959A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2023/05/30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E8A7519-C105-4628-A809-2FBDE01C69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95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E191-2680-4F65-9EE4-F9FF900E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4432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B85FB-2E96-44A7-A155-A10CD31B0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4432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B5F0D-D9FC-4661-9272-9F00CC1D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7EE4D-63F5-4A4B-8C9D-E01BD09A41A4}" type="datetime1">
              <a:rPr lang="en-ZA" smtClean="0"/>
              <a:t>2023/05/30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90FAF-B510-4373-8D5D-1133B686A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A61FB-4921-4C71-984E-2B6ECA4D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637155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F169A4-E55F-46BF-A640-96B28BFFB9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2023/05/30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FA86224-8BB6-4C2F-A798-67B5B38933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78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D387A74-4AD5-4DD8-8EAE-6EE102CD6A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8" name="Picture 7" descr="Aerial view of a city&#10;&#10;Description automatically generated with low confidence">
            <a:extLst>
              <a:ext uri="{FF2B5EF4-FFF2-40B4-BE49-F238E27FC236}">
                <a16:creationId xmlns:a16="http://schemas.microsoft.com/office/drawing/2014/main" id="{D31AFBDC-AC86-46D4-B529-C4FED36D2B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1916" y="692728"/>
            <a:ext cx="2926436" cy="442421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2023/05/30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298923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DB32419-AE9A-4C1C-AF1A-8D42E73006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2023/05/30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85CFB0B-8FEE-4C8F-BF8E-F669443CF1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33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F5B042-E413-4CA6-BF30-60A8421BD1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2023/05/30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ECB2426-B327-408C-90F6-5937CB240D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050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FCF13C-2487-484E-B6B3-C85D63161D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8" cy="685465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2023/05/30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A69D4DF-718F-4495-ADC8-2C26335D4A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436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A1B05F-BC82-4237-9F8C-D64082BAF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44" y="-92364"/>
            <a:ext cx="12265891" cy="706581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2023/05/30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C6BF442-14D3-4B7E-94CE-C10C264883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028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54973E-1109-4F96-A401-D6E3ABDDA8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44" y="-92364"/>
            <a:ext cx="12265891" cy="706581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2023/05/30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7B3054D-1E1E-46A7-9FDE-4438EE83CE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398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427515-E763-4868-9DFF-F04BE89B3B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44" y="-92364"/>
            <a:ext cx="12265891" cy="706581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2023/05/30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4A42169-D73D-4A33-A11A-310C8ABCF0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290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7C3DBA-1DAF-4D66-A4C1-DC92732C65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44" y="-92364"/>
            <a:ext cx="12265891" cy="706581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2023/05/30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D83F38A-5A5D-4E79-8D8F-502158E9E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081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5A605-5D09-47B1-A245-62A228E9CD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944" y="-92364"/>
            <a:ext cx="12265891" cy="706581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2023/05/30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704CE51-9E95-4A9B-8B0D-BBA5365EB2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21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B8AD-5020-4FEF-AD28-D1C084F4C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25982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BB87C-54A6-412C-ACBC-A1702704A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25982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08916-9187-408D-AE06-F71EE1E74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F7E6-D57B-49B8-BA70-FEE6B9EEB3A6}" type="datetime1">
              <a:rPr lang="en-ZA" smtClean="0"/>
              <a:t>2023/05/30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DDB1B-E589-436C-B263-2DA263A40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EC882-5124-4BF1-A7D9-D325D311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771330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2023/05/30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872252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88810-389B-425C-BC79-5AD7F2D4D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2AF65-3973-4145-8269-E106BD46E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92677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A55E1-A5CD-47E8-8BA8-2658D6CB9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0008"/>
            <a:ext cx="3932237" cy="351898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45DF2-DB23-400B-84D7-8F4F1B1CC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BBAED-5B07-42F6-B51D-B159C3EBD4A0}" type="datetime1">
              <a:rPr lang="en-ZA" smtClean="0"/>
              <a:t>2023/05/30</a:t>
            </a:fld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8B3D-8719-4BC8-8B94-47067165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D2502-8AAE-498A-84D6-BC7C05E41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463967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277F7-A6D6-4351-911F-8060E833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E4FF77-3A5C-473F-BF6E-53889D73D8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92677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8BB52-6F34-4855-8545-90EEAD684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3EFE8-7DCC-4CE2-BCF4-9D51FB75F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9662-2392-4390-906C-D0EE7A19F83D}" type="datetime1">
              <a:rPr lang="en-ZA" smtClean="0"/>
              <a:t>2023/05/30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83C7A-8E29-47EC-9785-EB257835E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A02277-A5B0-4F7C-B8D0-577E0143B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555612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ACFB-EB91-45E0-BE71-7530D3F5F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176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ECF10-423D-442A-97A6-70062A3A7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27176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E1917-4461-45BA-9098-DB814B92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0792C-8879-4E45-9602-A77593DB9234}" type="datetime1">
              <a:rPr lang="en-ZA" smtClean="0"/>
              <a:t>2023/05/30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285D-9ECD-4574-ABD5-A21A3A686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F3DAA-F45B-430C-BB53-4CC9BC363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205853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FB840C-78F9-4613-8EE3-82F143E6E2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014983"/>
            <a:ext cx="2375916" cy="51619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F60FF-70A5-4D4A-9BD7-BC8C1AEBD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14983"/>
            <a:ext cx="7734300" cy="51619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D862E-ACE6-4AB8-87B2-2ACA91F58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7762C-1901-4ABF-BC57-2485F2F37CEB}" type="datetime1">
              <a:rPr lang="en-ZA" smtClean="0"/>
              <a:t>2023/05/30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EBC8D-9A47-4D24-85B0-DB78251DC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7C1E0-8650-4459-BE15-C0ED21C0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264066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B8AD-5020-4FEF-AD28-D1C084F4C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23239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BB87C-54A6-412C-ACBC-A1702704A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23239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08916-9187-408D-AE06-F71EE1E74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6F881-74A2-460B-B36F-3C4017CDEE1C}" type="datetime1">
              <a:rPr lang="en-ZA" smtClean="0"/>
              <a:t>2023/05/30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DDB1B-E589-436C-B263-2DA263A40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EC882-5124-4BF1-A7D9-D325D311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980914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Text Page - AfriG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301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Placeholder 28"/>
          <p:cNvSpPr>
            <a:spLocks noGrp="1"/>
          </p:cNvSpPr>
          <p:nvPr>
            <p:ph type="title"/>
          </p:nvPr>
        </p:nvSpPr>
        <p:spPr>
          <a:xfrm>
            <a:off x="609600" y="8549"/>
            <a:ext cx="10972800" cy="7534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922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983E3D-8CF5-443A-A947-F913EE1717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31837" y="2967335"/>
            <a:ext cx="10808071" cy="923330"/>
          </a:xfrm>
          <a:noFill/>
        </p:spPr>
        <p:txBody>
          <a:bodyPr wrap="square" lIns="0" rIns="0">
            <a:spAutoFit/>
          </a:bodyPr>
          <a:lstStyle>
            <a:lvl1pPr>
              <a:defRPr b="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668602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983E3D-8CF5-443A-A947-F913EE1717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Placeholder 11"/>
          <p:cNvSpPr>
            <a:spLocks noGrp="1"/>
          </p:cNvSpPr>
          <p:nvPr>
            <p:ph type="title"/>
          </p:nvPr>
        </p:nvSpPr>
        <p:spPr>
          <a:xfrm>
            <a:off x="4622760" y="565265"/>
            <a:ext cx="6877049" cy="923330"/>
          </a:xfrm>
          <a:prstGeom prst="rect">
            <a:avLst/>
          </a:prstGeom>
          <a:noFill/>
        </p:spPr>
        <p:txBody>
          <a:bodyPr vert="horz" lIns="0" tIns="45720" rIns="0" bIns="45720" rtlCol="0" anchor="t" anchorCtr="0">
            <a:sp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642964" y="1900649"/>
            <a:ext cx="6883399" cy="48013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enter text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924300" cy="686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66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2933">
          <p15:clr>
            <a:srgbClr val="FBAE40"/>
          </p15:clr>
        </p15:guide>
        <p15:guide id="1" orient="horz" pos="12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de slides (text withou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983E3D-8CF5-443A-A947-F913EE1717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Placeholder 11"/>
          <p:cNvSpPr>
            <a:spLocks noGrp="1"/>
          </p:cNvSpPr>
          <p:nvPr>
            <p:ph type="title"/>
          </p:nvPr>
        </p:nvSpPr>
        <p:spPr>
          <a:xfrm>
            <a:off x="698460" y="565265"/>
            <a:ext cx="10801350" cy="923330"/>
          </a:xfrm>
          <a:prstGeom prst="rect">
            <a:avLst/>
          </a:prstGeom>
          <a:noFill/>
        </p:spPr>
        <p:txBody>
          <a:bodyPr vert="horz" lIns="0" tIns="45720" rIns="0" bIns="45720" rtlCol="0" anchor="t" anchorCtr="0">
            <a:sp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19138" y="1910481"/>
            <a:ext cx="10807700" cy="480131"/>
          </a:xfrm>
          <a:prstGeom prst="rect">
            <a:avLst/>
          </a:prstGeom>
          <a:noFill/>
        </p:spPr>
        <p:txBody>
          <a:bodyPr lIns="0" rIns="0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2623970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DF47B-981A-45D1-BEEE-5174CC6A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5347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83A15-F50B-4E5E-8FF8-C9BF0C137A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1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722A5-7DFA-4B71-89C7-660556CB3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1947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E1208-883E-48B0-804A-9CD9B9C3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44696-6081-4F16-9A87-D46D3512FE50}" type="datetime1">
              <a:rPr lang="en-ZA" smtClean="0"/>
              <a:t>2023/05/30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5B022-FDC8-4CCB-B1F5-D2719D3A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DDBE3-1C8E-4AF1-83C1-9BE3F583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20815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180E6-B79A-43B7-B9A0-2AA456BC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23359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D158B-E41B-4D8C-9FF9-2EAA96F82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03066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16D28-575A-4ABA-A5A7-B48B2DDF9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03066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62E8E-8AEB-41AC-97F4-7175F7F8C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0118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0E4094-9AE9-4B1F-982B-CD8A08678B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0118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389838-19E8-40E5-B9C2-2BD0FAD0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ED501-B314-4F8F-86B9-DC6237A8A4B3}" type="datetime1">
              <a:rPr lang="en-ZA" smtClean="0"/>
              <a:t>2023/05/30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A29A92-A44B-401A-B948-60CDA414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3630CF-0EAF-4391-B4EA-DBCF9B7AA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052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B2FE-C8D9-4863-8749-67372FB6D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7176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438732-2208-42DE-917D-7CBF6EFBC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96313-A473-48A8-A860-5FDC42C64D12}" type="datetime1">
              <a:rPr lang="en-ZA" smtClean="0"/>
              <a:t>2023/05/30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B91FE-7FB6-4BCC-8A6A-4D0BC837A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C4956-7060-49CE-BEC9-9F5A414A7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66075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aving&#10;&#10;Description automatically generated">
            <a:extLst>
              <a:ext uri="{FF2B5EF4-FFF2-40B4-BE49-F238E27FC236}">
                <a16:creationId xmlns:a16="http://schemas.microsoft.com/office/drawing/2014/main" id="{891DF7B7-5B46-4F3E-BF1F-5CE86FAC63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2023/05/30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795E369-4F86-4F70-9717-E23ED99D65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83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E471E0-CD9B-43FE-B909-AA4A086CE6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2023/05/30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704CDDF-8506-40E1-9430-9EEFEC9FF5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93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D10A2-D996-4897-B93A-DBB8A12A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947E6-C4CE-4B01-9E09-A64847150A74}" type="datetime1">
              <a:rPr lang="en-ZA" smtClean="0"/>
              <a:t>2023/05/30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BA770-0A0A-40C4-BA84-EE8470E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8ECD6-FC2E-42E8-A58C-7ED5CEC7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C5197-1E51-49E6-82D3-45E83ED58034}" type="slidenum">
              <a:rPr lang="en-ZA" smtClean="0"/>
              <a:t>‹#›</a:t>
            </a:fld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AB9FA-F9D4-4B23-A504-E35891C415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3"/>
            <a:ext cx="12191999" cy="6854652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9E36AA3-594F-4B9D-B48B-622AE75C10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099" y="136525"/>
            <a:ext cx="8001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8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2.jp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117660E-C223-4E4B-A970-049FF8F971AA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F8F312-7ADB-459B-9B34-36053E7F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F3D37-5ECC-494A-998E-7B287C699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E091D-007E-4526-A366-5F8422641F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fld id="{DEAA5D78-554E-4374-8052-C46F18EE213F}" type="datetime1">
              <a:rPr lang="en-ZA" smtClean="0"/>
              <a:pPr/>
              <a:t>2023/05/30</a:t>
            </a:fld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8ED51-23DD-4417-A431-C53197554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501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Standardization in the field of digital geographic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8E1AA-D662-4E8C-8EDB-E7CA05C50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D93C5197-1E51-49E6-82D3-45E83ED58034}" type="slidenum">
              <a:rPr lang="en-ZA" smtClean="0"/>
              <a:pPr/>
              <a:t>‹#›</a:t>
            </a:fld>
            <a:endParaRPr lang="en-ZA" dirty="0"/>
          </a:p>
        </p:txBody>
      </p:sp>
      <p:pic>
        <p:nvPicPr>
          <p:cNvPr id="8" name="Picture 7" descr="Logo&#10;&#10;Description automatically generated with low confidence">
            <a:extLst>
              <a:ext uri="{FF2B5EF4-FFF2-40B4-BE49-F238E27FC236}">
                <a16:creationId xmlns:a16="http://schemas.microsoft.com/office/drawing/2014/main" id="{A4E2FFBA-BE04-4BBE-8310-2D5542BE0554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6150" y="0"/>
            <a:ext cx="1085850" cy="10001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9B18B9-C72F-4F2B-9DFD-87B6BF5C5ED7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006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0106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21" r:id="rId30"/>
    <p:sldLayoutId id="2147483716" r:id="rId31"/>
    <p:sldLayoutId id="2147483717" r:id="rId32"/>
    <p:sldLayoutId id="2147483718" r:id="rId33"/>
    <p:sldLayoutId id="2147483719" r:id="rId34"/>
    <p:sldLayoutId id="2147483720" r:id="rId35"/>
    <p:sldLayoutId id="2147483744" r:id="rId36"/>
    <p:sldLayoutId id="2147483745" r:id="rId37"/>
    <p:sldLayoutId id="2147483746" r:id="rId38"/>
    <p:sldLayoutId id="2147483747" r:id="rId3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sparxsystems.com/products/ea/16.0/index.html" TargetMode="Externa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O-TC211/HMMG/wiki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Relationship Id="rId4" Type="http://schemas.openxmlformats.org/officeDocument/2006/relationships/hyperlink" Target="https://github.com/ISO-TC211/UML-Best-Practices/wiki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O-TC211/StandardsTracker/issues/47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o.org/files/live/sites/isoorg/files/store/en/PUB100011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ittee.iso.org/sites/tc211/home/projects/projects---graphic-overview.html" TargetMode="Externa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SO-TC211/HMMG/wiki#accessing-the-isotc-211-harmonized-uml-model" TargetMode="External"/><Relationship Id="rId3" Type="http://schemas.openxmlformats.org/officeDocument/2006/relationships/hyperlink" Target="http://iso.sparxcloud.com/index.php" TargetMode="External"/><Relationship Id="rId7" Type="http://schemas.openxmlformats.org/officeDocument/2006/relationships/hyperlink" Target="https://github.com/ISO-TC211/HMMG/blob/master/EditorialVersion/ISOTC211_HM%20EditorialVersion.eap" TargetMode="External"/><Relationship Id="rId2" Type="http://schemas.openxmlformats.org/officeDocument/2006/relationships/hyperlink" Target="https://github.com/ISO-TC211/HMMG/wiki#direct-access-in-enterprise-architect-for-editors-only" TargetMode="External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github.com/ISO-TC211/HMMG/blob/master/EA/ISOTC211_HM.eap" TargetMode="External"/><Relationship Id="rId5" Type="http://schemas.openxmlformats.org/officeDocument/2006/relationships/hyperlink" Target="https://github.com/ISO-TC211/HMMG" TargetMode="External"/><Relationship Id="rId4" Type="http://schemas.openxmlformats.org/officeDocument/2006/relationships/hyperlink" Target="https://github.com/ISO-TC211/HMMG/wiki#reusable-asse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7DFF12-31B5-4D8B-9359-0DDB00609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ZA" b="1" dirty="0"/>
              <a:t>ISO/TC211/AG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0C9324F-6211-4B20-80F9-76C6578B9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Harmonized model maintenance group (HMMG) </a:t>
            </a:r>
          </a:p>
          <a:p>
            <a:pPr>
              <a:lnSpc>
                <a:spcPct val="120000"/>
              </a:lnSpc>
            </a:pPr>
            <a:endParaRPr lang="en-US" sz="1400" dirty="0"/>
          </a:p>
          <a:p>
            <a:pPr>
              <a:lnSpc>
                <a:spcPct val="120000"/>
              </a:lnSpc>
            </a:pPr>
            <a:r>
              <a:rPr lang="en-ZA" sz="1800" dirty="0"/>
              <a:t>56th Plenary Meeting Week</a:t>
            </a:r>
            <a:br>
              <a:rPr lang="en-ZA" sz="1600" dirty="0"/>
            </a:br>
            <a:r>
              <a:rPr lang="en-ZA" sz="1600" dirty="0"/>
              <a:t>Hybrid, </a:t>
            </a:r>
            <a:r>
              <a:rPr lang="en-ZA" sz="1600" dirty="0" err="1"/>
              <a:t>Jenonju</a:t>
            </a:r>
            <a:r>
              <a:rPr lang="en-ZA" sz="1600" dirty="0"/>
              <a:t> &amp; Zoom – </a:t>
            </a:r>
            <a:r>
              <a:rPr lang="nb-NO" sz="1600" dirty="0"/>
              <a:t>May  17th </a:t>
            </a:r>
            <a:r>
              <a:rPr lang="en-US" sz="1600" dirty="0"/>
              <a:t>2023 UTC 04:30-05:30</a:t>
            </a:r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600" dirty="0"/>
              <a:t>Knut Jetlund, Convenor</a:t>
            </a:r>
            <a:endParaRPr lang="en-ZA" sz="16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6C8C345-DC63-4024-8769-7A3B90AC90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3E09AC4-6373-43B1-A650-98DAE90586A8}" type="datetime1">
              <a:rPr lang="en-ZA" smtClean="0"/>
              <a:pPr/>
              <a:t>2023/05/30</a:t>
            </a:fld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881ABB-D231-4AE2-8518-FCBA4A8B4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501896" cy="365125"/>
          </a:xfrm>
        </p:spPr>
        <p:txBody>
          <a:bodyPr/>
          <a:lstStyle/>
          <a:p>
            <a:r>
              <a:rPr lang="en-US"/>
              <a:t>Standardization in the field of digital geographic information.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7B21EC-697C-4BC1-BEC5-0592DBC2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3C5197-1E51-49E6-82D3-45E83ED58034}" type="slidenum">
              <a:rPr lang="en-ZA" smtClean="0"/>
              <a:pPr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2743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>
          <a:xfrm>
            <a:off x="2366433" y="1655757"/>
            <a:ext cx="9342944" cy="466884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nb-NO" dirty="0"/>
              <a:t>EA is </a:t>
            </a:r>
            <a:r>
              <a:rPr lang="nb-NO" dirty="0" err="1"/>
              <a:t>mandatory</a:t>
            </a:r>
            <a:r>
              <a:rPr lang="nb-NO" dirty="0"/>
              <a:t> for all UML </a:t>
            </a:r>
            <a:r>
              <a:rPr lang="nb-NO" dirty="0" err="1"/>
              <a:t>work</a:t>
            </a:r>
            <a:r>
              <a:rPr lang="nb-NO" dirty="0"/>
              <a:t>!</a:t>
            </a:r>
          </a:p>
          <a:p>
            <a:pPr>
              <a:lnSpc>
                <a:spcPct val="110000"/>
              </a:lnSpc>
            </a:pPr>
            <a:r>
              <a:rPr lang="nb-NO" dirty="0" err="1"/>
              <a:t>Use</a:t>
            </a:r>
            <a:r>
              <a:rPr lang="nb-NO" dirty="0"/>
              <a:t> a </a:t>
            </a:r>
            <a:r>
              <a:rPr lang="nb-NO" dirty="0" err="1"/>
              <a:t>recent</a:t>
            </a:r>
            <a:r>
              <a:rPr lang="nb-NO" dirty="0"/>
              <a:t> </a:t>
            </a:r>
            <a:r>
              <a:rPr lang="nb-NO" dirty="0" err="1"/>
              <a:t>version</a:t>
            </a:r>
            <a:r>
              <a:rPr lang="nb-NO" dirty="0"/>
              <a:t> (EA 15 or 16)</a:t>
            </a:r>
          </a:p>
          <a:p>
            <a:pPr>
              <a:lnSpc>
                <a:spcPct val="110000"/>
              </a:lnSpc>
            </a:pPr>
            <a:r>
              <a:rPr lang="nb-NO" dirty="0"/>
              <a:t>…</a:t>
            </a:r>
          </a:p>
          <a:p>
            <a:pPr>
              <a:lnSpc>
                <a:spcPct val="110000"/>
              </a:lnSpc>
            </a:pPr>
            <a:r>
              <a:rPr lang="nb-NO" dirty="0"/>
              <a:t>EA </a:t>
            </a:r>
            <a:r>
              <a:rPr lang="nb-NO" dirty="0" err="1"/>
              <a:t>version</a:t>
            </a:r>
            <a:r>
              <a:rPr lang="nb-NO" dirty="0"/>
              <a:t> 16 64 bit </a:t>
            </a:r>
            <a:r>
              <a:rPr lang="nb-NO" dirty="0" err="1"/>
              <a:t>released</a:t>
            </a:r>
            <a:r>
              <a:rPr lang="nb-NO" dirty="0"/>
              <a:t> last </a:t>
            </a:r>
            <a:r>
              <a:rPr lang="nb-NO" dirty="0" err="1"/>
              <a:t>year</a:t>
            </a:r>
            <a:r>
              <a:rPr lang="nb-NO" dirty="0"/>
              <a:t> </a:t>
            </a:r>
            <a:r>
              <a:rPr lang="nb-NO" dirty="0">
                <a:hlinkClick r:id="rId2"/>
              </a:rPr>
              <a:t>https://sparxsystems.com/products/ea/16.0/index.html</a:t>
            </a:r>
            <a:r>
              <a:rPr lang="nb-NO" dirty="0"/>
              <a:t> </a:t>
            </a:r>
          </a:p>
          <a:p>
            <a:pPr lvl="1">
              <a:lnSpc>
                <a:spcPct val="110000"/>
              </a:lnSpc>
            </a:pPr>
            <a:r>
              <a:rPr lang="nb-NO" u="sng" dirty="0"/>
              <a:t>Good</a:t>
            </a:r>
            <a:r>
              <a:rPr lang="nb-NO" dirty="0"/>
              <a:t>: New file format .</a:t>
            </a:r>
            <a:r>
              <a:rPr lang="nb-NO" dirty="0" err="1"/>
              <a:t>qea</a:t>
            </a:r>
            <a:r>
              <a:rPr lang="nb-NO" dirty="0"/>
              <a:t> –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SQLite</a:t>
            </a:r>
            <a:endParaRPr lang="nb-NO" dirty="0"/>
          </a:p>
          <a:p>
            <a:pPr lvl="1">
              <a:lnSpc>
                <a:spcPct val="110000"/>
              </a:lnSpc>
            </a:pPr>
            <a:r>
              <a:rPr lang="nb-NO" u="sng" dirty="0"/>
              <a:t>Challenge</a:t>
            </a:r>
            <a:r>
              <a:rPr lang="nb-NO" dirty="0"/>
              <a:t>: </a:t>
            </a:r>
            <a:r>
              <a:rPr lang="nb-NO" dirty="0" err="1"/>
              <a:t>Cannot</a:t>
            </a:r>
            <a:r>
              <a:rPr lang="nb-NO" dirty="0"/>
              <a:t> </a:t>
            </a:r>
            <a:r>
              <a:rPr lang="nb-NO" dirty="0" err="1"/>
              <a:t>read</a:t>
            </a:r>
            <a:r>
              <a:rPr lang="nb-NO" dirty="0"/>
              <a:t> .</a:t>
            </a:r>
            <a:r>
              <a:rPr lang="nb-NO" dirty="0" err="1"/>
              <a:t>eap</a:t>
            </a:r>
            <a:endParaRPr lang="nb-NO" dirty="0"/>
          </a:p>
          <a:p>
            <a:pPr lvl="1">
              <a:lnSpc>
                <a:spcPct val="110000"/>
              </a:lnSpc>
            </a:pP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read</a:t>
            </a:r>
            <a:r>
              <a:rPr lang="nb-NO" dirty="0"/>
              <a:t> .</a:t>
            </a:r>
            <a:r>
              <a:rPr lang="nb-NO" dirty="0" err="1"/>
              <a:t>eapx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64 bit Jet DB Driver</a:t>
            </a:r>
          </a:p>
          <a:p>
            <a:pPr lvl="1">
              <a:lnSpc>
                <a:spcPct val="110000"/>
              </a:lnSpc>
            </a:pPr>
            <a:r>
              <a:rPr lang="nb-NO" dirty="0"/>
              <a:t>.</a:t>
            </a:r>
            <a:r>
              <a:rPr lang="nb-NO" dirty="0" err="1"/>
              <a:t>eap</a:t>
            </a:r>
            <a:r>
              <a:rPr lang="nb-NO" dirty="0"/>
              <a:t> and .</a:t>
            </a:r>
            <a:r>
              <a:rPr lang="nb-NO" dirty="0" err="1"/>
              <a:t>eapx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upgraded</a:t>
            </a:r>
            <a:r>
              <a:rPr lang="nb-NO" dirty="0"/>
              <a:t> to .</a:t>
            </a:r>
            <a:r>
              <a:rPr lang="nb-NO" dirty="0" err="1"/>
              <a:t>qea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wizard</a:t>
            </a:r>
            <a:endParaRPr lang="nb-NO" dirty="0"/>
          </a:p>
          <a:p>
            <a:pPr>
              <a:lnSpc>
                <a:spcPct val="110000"/>
              </a:lnSpc>
            </a:pPr>
            <a:r>
              <a:rPr lang="nb-NO" dirty="0">
                <a:sym typeface="Wingdings" panose="05000000000000000000" pitchFamily="2" charset="2"/>
              </a:rPr>
              <a:t>GitHub </a:t>
            </a:r>
            <a:r>
              <a:rPr lang="nb-NO" dirty="0" err="1">
                <a:sym typeface="Wingdings" panose="05000000000000000000" pitchFamily="2" charset="2"/>
              </a:rPr>
              <a:t>resources</a:t>
            </a:r>
            <a:r>
              <a:rPr lang="nb-NO" dirty="0">
                <a:sym typeface="Wingdings" panose="05000000000000000000" pitchFamily="2" charset="2"/>
              </a:rPr>
              <a:t> </a:t>
            </a:r>
            <a:r>
              <a:rPr lang="nb-NO" dirty="0" err="1">
                <a:sym typeface="Wingdings" panose="05000000000000000000" pitchFamily="2" charset="2"/>
              </a:rPr>
              <a:t>will</a:t>
            </a:r>
            <a:r>
              <a:rPr lang="nb-NO" dirty="0">
                <a:sym typeface="Wingdings" panose="05000000000000000000" pitchFamily="2" charset="2"/>
              </a:rPr>
              <a:t> be </a:t>
            </a:r>
            <a:r>
              <a:rPr lang="nb-NO" dirty="0" err="1">
                <a:sym typeface="Wingdings" panose="05000000000000000000" pitchFamily="2" charset="2"/>
              </a:rPr>
              <a:t>both</a:t>
            </a:r>
            <a:r>
              <a:rPr lang="nb-NO" dirty="0">
                <a:sym typeface="Wingdings" panose="05000000000000000000" pitchFamily="2" charset="2"/>
              </a:rPr>
              <a:t> </a:t>
            </a:r>
            <a:r>
              <a:rPr lang="nb-NO" dirty="0"/>
              <a:t>.</a:t>
            </a:r>
            <a:r>
              <a:rPr lang="nb-NO" dirty="0" err="1"/>
              <a:t>eap</a:t>
            </a:r>
            <a:r>
              <a:rPr lang="nb-NO" dirty="0"/>
              <a:t> and .</a:t>
            </a:r>
            <a:r>
              <a:rPr lang="nb-NO" dirty="0" err="1"/>
              <a:t>qea</a:t>
            </a:r>
            <a:r>
              <a:rPr lang="nb-NO" dirty="0"/>
              <a:t> </a:t>
            </a:r>
            <a:r>
              <a:rPr lang="nb-NO" dirty="0" err="1"/>
              <a:t>until</a:t>
            </a:r>
            <a:r>
              <a:rPr lang="nb-NO" dirty="0"/>
              <a:t> </a:t>
            </a:r>
            <a:r>
              <a:rPr lang="nb-NO" dirty="0" err="1"/>
              <a:t>further</a:t>
            </a:r>
            <a:r>
              <a:rPr lang="nb-NO" dirty="0"/>
              <a:t> </a:t>
            </a:r>
            <a:r>
              <a:rPr lang="nb-NO" dirty="0" err="1"/>
              <a:t>notice</a:t>
            </a:r>
            <a:endParaRPr lang="nb-NO" dirty="0"/>
          </a:p>
        </p:txBody>
      </p:sp>
      <p:sp>
        <p:nvSpPr>
          <p:cNvPr id="3" name="Tit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Tools for UML </a:t>
            </a:r>
            <a:r>
              <a:rPr lang="nb-NO" dirty="0" err="1"/>
              <a:t>modelling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5" y="880247"/>
            <a:ext cx="4476750" cy="657264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14BA98A4-2B96-4CB3-9C30-732D0708D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23" y="1251412"/>
            <a:ext cx="1707502" cy="17075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1672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nb-NO" dirty="0"/>
              <a:t>Sparx Systems </a:t>
            </a:r>
            <a:r>
              <a:rPr lang="nb-NO" dirty="0" err="1"/>
              <a:t>provides</a:t>
            </a:r>
            <a:r>
              <a:rPr lang="nb-NO" dirty="0"/>
              <a:t> </a:t>
            </a:r>
            <a:r>
              <a:rPr lang="nb-NO" dirty="0" err="1"/>
              <a:t>free</a:t>
            </a:r>
            <a:r>
              <a:rPr lang="nb-NO" dirty="0"/>
              <a:t> </a:t>
            </a:r>
            <a:r>
              <a:rPr lang="nb-NO" dirty="0" err="1"/>
              <a:t>licenses</a:t>
            </a:r>
            <a:r>
              <a:rPr lang="nb-NO" dirty="0"/>
              <a:t> for </a:t>
            </a:r>
            <a:r>
              <a:rPr lang="nb-NO" dirty="0" err="1"/>
              <a:t>development</a:t>
            </a:r>
            <a:r>
              <a:rPr lang="nb-NO" dirty="0"/>
              <a:t> and </a:t>
            </a:r>
            <a:r>
              <a:rPr lang="nb-NO" dirty="0" err="1"/>
              <a:t>maintenance</a:t>
            </a:r>
            <a:r>
              <a:rPr lang="nb-NO" dirty="0"/>
              <a:t> of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Harmonised</a:t>
            </a:r>
            <a:r>
              <a:rPr lang="nb-NO" dirty="0"/>
              <a:t> Model </a:t>
            </a:r>
          </a:p>
          <a:p>
            <a:pPr lvl="1">
              <a:lnSpc>
                <a:spcPct val="100000"/>
              </a:lnSpc>
            </a:pPr>
            <a:r>
              <a:rPr lang="nb-NO" dirty="0"/>
              <a:t>Experts, Project leaders, Editors, </a:t>
            </a:r>
            <a:r>
              <a:rPr lang="nb-NO" dirty="0" err="1"/>
              <a:t>Convenors</a:t>
            </a:r>
            <a:r>
              <a:rPr lang="nb-NO" dirty="0"/>
              <a:t>…</a:t>
            </a:r>
          </a:p>
          <a:p>
            <a:pPr>
              <a:lnSpc>
                <a:spcPct val="100000"/>
              </a:lnSpc>
            </a:pPr>
            <a:r>
              <a:rPr lang="nb-NO" dirty="0" err="1"/>
              <a:t>Requests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handled</a:t>
            </a:r>
            <a:r>
              <a:rPr lang="nb-NO" dirty="0"/>
              <a:t> </a:t>
            </a:r>
            <a:r>
              <a:rPr lang="nb-NO" dirty="0" err="1"/>
              <a:t>through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ISO/TC 211 </a:t>
            </a:r>
            <a:r>
              <a:rPr lang="nb-NO" dirty="0" err="1"/>
              <a:t>Secretariat</a:t>
            </a:r>
            <a:endParaRPr lang="nb-NO" dirty="0"/>
          </a:p>
        </p:txBody>
      </p:sp>
      <p:sp>
        <p:nvSpPr>
          <p:cNvPr id="3" name="Tit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Enterprise Architect Licenses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885" y="4568023"/>
            <a:ext cx="7839732" cy="115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31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ork In Progress Clip Art - Work In Progress Funny Png,Work In Progress Png  - free transparent png images - pngaaa.com">
            <a:extLst>
              <a:ext uri="{FF2B5EF4-FFF2-40B4-BE49-F238E27FC236}">
                <a16:creationId xmlns:a16="http://schemas.microsoft.com/office/drawing/2014/main" id="{B0F082D4-5C9A-4322-BA44-948BF2E2E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528" y="2724822"/>
            <a:ext cx="4647472" cy="351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CD434344-04E3-40D2-9D9D-48D1046E3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6018"/>
            <a:ext cx="8229600" cy="507539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nb-NO" dirty="0"/>
              <a:t>Done and </a:t>
            </a:r>
            <a:r>
              <a:rPr lang="nb-NO" dirty="0" err="1"/>
              <a:t>maintained</a:t>
            </a:r>
            <a:r>
              <a:rPr lang="nb-NO" dirty="0"/>
              <a:t>:</a:t>
            </a:r>
          </a:p>
          <a:p>
            <a:pPr lvl="1">
              <a:lnSpc>
                <a:spcPct val="110000"/>
              </a:lnSpc>
            </a:pPr>
            <a:r>
              <a:rPr lang="nb-NO" dirty="0"/>
              <a:t>RAS for </a:t>
            </a:r>
            <a:r>
              <a:rPr lang="nb-NO" dirty="0" err="1"/>
              <a:t>individual</a:t>
            </a:r>
            <a:r>
              <a:rPr lang="nb-NO" dirty="0"/>
              <a:t> </a:t>
            </a:r>
            <a:r>
              <a:rPr lang="nb-NO" dirty="0" err="1"/>
              <a:t>packages</a:t>
            </a:r>
            <a:endParaRPr lang="nb-NO" dirty="0"/>
          </a:p>
          <a:p>
            <a:pPr>
              <a:lnSpc>
                <a:spcPct val="110000"/>
              </a:lnSpc>
            </a:pPr>
            <a:endParaRPr lang="nb-NO" dirty="0"/>
          </a:p>
          <a:p>
            <a:pPr>
              <a:lnSpc>
                <a:spcPct val="110000"/>
              </a:lnSpc>
            </a:pPr>
            <a:r>
              <a:rPr lang="nb-NO" dirty="0" err="1"/>
              <a:t>Cleaning</a:t>
            </a:r>
            <a:r>
              <a:rPr lang="nb-NO" dirty="0"/>
              <a:t>:</a:t>
            </a:r>
          </a:p>
          <a:p>
            <a:pPr lvl="1">
              <a:lnSpc>
                <a:spcPct val="110000"/>
              </a:lnSpc>
            </a:pPr>
            <a:r>
              <a:rPr lang="nb-NO" dirty="0" err="1"/>
              <a:t>Clean</a:t>
            </a:r>
            <a:r>
              <a:rPr lang="nb-NO" dirty="0"/>
              <a:t> up </a:t>
            </a:r>
            <a:r>
              <a:rPr lang="nb-NO" dirty="0" err="1"/>
              <a:t>errorenous</a:t>
            </a:r>
            <a:r>
              <a:rPr lang="nb-NO" dirty="0"/>
              <a:t> </a:t>
            </a:r>
            <a:r>
              <a:rPr lang="nb-NO" dirty="0" err="1"/>
              <a:t>dependencies</a:t>
            </a:r>
            <a:endParaRPr lang="nb-NO" dirty="0"/>
          </a:p>
          <a:p>
            <a:pPr lvl="1">
              <a:lnSpc>
                <a:spcPct val="110000"/>
              </a:lnSpc>
            </a:pPr>
            <a:r>
              <a:rPr lang="nb-NO" dirty="0" err="1"/>
              <a:t>Clean</a:t>
            </a:r>
            <a:r>
              <a:rPr lang="nb-NO" dirty="0"/>
              <a:t> up </a:t>
            </a:r>
            <a:r>
              <a:rPr lang="nb-NO" dirty="0" err="1"/>
              <a:t>profiles</a:t>
            </a:r>
            <a:r>
              <a:rPr lang="nb-NO" dirty="0"/>
              <a:t> and stereotype </a:t>
            </a:r>
            <a:r>
              <a:rPr lang="nb-NO" dirty="0" err="1"/>
              <a:t>references</a:t>
            </a:r>
            <a:endParaRPr lang="nb-NO" dirty="0"/>
          </a:p>
          <a:p>
            <a:pPr lvl="1">
              <a:lnSpc>
                <a:spcPct val="110000"/>
              </a:lnSpc>
            </a:pP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missing</a:t>
            </a:r>
            <a:r>
              <a:rPr lang="nb-NO" dirty="0"/>
              <a:t> </a:t>
            </a:r>
            <a:r>
              <a:rPr lang="nb-NO" dirty="0" err="1"/>
              <a:t>definitions</a:t>
            </a:r>
            <a:endParaRPr lang="nb-NO" dirty="0"/>
          </a:p>
          <a:p>
            <a:pPr>
              <a:lnSpc>
                <a:spcPct val="110000"/>
              </a:lnSpc>
            </a:pPr>
            <a:r>
              <a:rPr lang="nb-NO" dirty="0"/>
              <a:t>Extended </a:t>
            </a:r>
            <a:r>
              <a:rPr lang="nb-NO" dirty="0" err="1"/>
              <a:t>quality</a:t>
            </a:r>
            <a:r>
              <a:rPr lang="nb-NO" dirty="0"/>
              <a:t> </a:t>
            </a:r>
            <a:r>
              <a:rPr lang="nb-NO" dirty="0" err="1"/>
              <a:t>control</a:t>
            </a:r>
            <a:r>
              <a:rPr lang="nb-NO" dirty="0"/>
              <a:t> and </a:t>
            </a:r>
            <a:r>
              <a:rPr lang="nb-NO" dirty="0" err="1"/>
              <a:t>maintenance</a:t>
            </a:r>
            <a:endParaRPr lang="nb-NO" dirty="0"/>
          </a:p>
          <a:p>
            <a:pPr>
              <a:lnSpc>
                <a:spcPct val="110000"/>
              </a:lnSpc>
            </a:pPr>
            <a:r>
              <a:rPr lang="nb-NO" dirty="0"/>
              <a:t>Update </a:t>
            </a:r>
            <a:r>
              <a:rPr lang="nb-NO" dirty="0">
                <a:hlinkClick r:id="rId3"/>
              </a:rPr>
              <a:t>HMMG</a:t>
            </a:r>
            <a:r>
              <a:rPr lang="nb-NO" dirty="0"/>
              <a:t> and </a:t>
            </a:r>
            <a:r>
              <a:rPr lang="nb-NO" dirty="0">
                <a:hlinkClick r:id="rId4"/>
              </a:rPr>
              <a:t>UML Best </a:t>
            </a:r>
            <a:r>
              <a:rPr lang="nb-NO" dirty="0" err="1">
                <a:hlinkClick r:id="rId4"/>
              </a:rPr>
              <a:t>Practices</a:t>
            </a:r>
            <a:r>
              <a:rPr lang="nb-NO" dirty="0">
                <a:hlinkClick r:id="rId4"/>
              </a:rPr>
              <a:t> </a:t>
            </a:r>
            <a:r>
              <a:rPr lang="nb-NO" dirty="0"/>
              <a:t>Wikis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205EF500-B723-4198-9371-046D885EA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TODO: Model </a:t>
            </a:r>
            <a:r>
              <a:rPr lang="nb-NO" dirty="0" err="1"/>
              <a:t>maintenance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6400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Other issues</a:t>
            </a:r>
          </a:p>
        </p:txBody>
      </p:sp>
      <p:sp>
        <p:nvSpPr>
          <p:cNvPr id="2" name="Plassholder for innhold 1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1D68861C-6804-4DC7-88B3-9FF033289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6345" y="1825625"/>
            <a:ext cx="10135327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nb-NO" dirty="0"/>
              <a:t>Collaboration </a:t>
            </a:r>
            <a:r>
              <a:rPr lang="nb-NO" dirty="0" err="1"/>
              <a:t>with</a:t>
            </a:r>
            <a:r>
              <a:rPr lang="nb-NO" dirty="0"/>
              <a:t> OGC</a:t>
            </a:r>
          </a:p>
          <a:p>
            <a:pPr lvl="1">
              <a:lnSpc>
                <a:spcPct val="120000"/>
              </a:lnSpc>
            </a:pPr>
            <a:r>
              <a:rPr lang="nb-NO" dirty="0"/>
              <a:t>OGC is setting up a </a:t>
            </a:r>
            <a:r>
              <a:rPr lang="nb-NO" dirty="0" err="1"/>
              <a:t>ProCloud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 </a:t>
            </a:r>
            <a:r>
              <a:rPr lang="nb-NO" dirty="0" err="1"/>
              <a:t>Harmonized</a:t>
            </a:r>
            <a:r>
              <a:rPr lang="nb-NO" dirty="0"/>
              <a:t> OGC UML Model</a:t>
            </a:r>
          </a:p>
          <a:p>
            <a:pPr lvl="1">
              <a:lnSpc>
                <a:spcPct val="120000"/>
              </a:lnSpc>
            </a:pPr>
            <a:r>
              <a:rPr lang="nb-NO" dirty="0" err="1"/>
              <a:t>Potential</a:t>
            </a:r>
            <a:r>
              <a:rPr lang="nb-NO" dirty="0"/>
              <a:t> for </a:t>
            </a:r>
            <a:r>
              <a:rPr lang="nb-NO" dirty="0" err="1"/>
              <a:t>good</a:t>
            </a:r>
            <a:r>
              <a:rPr lang="nb-NO" dirty="0"/>
              <a:t> </a:t>
            </a:r>
            <a:r>
              <a:rPr lang="nb-NO" dirty="0" err="1"/>
              <a:t>integration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models</a:t>
            </a:r>
            <a:endParaRPr lang="nb-NO" dirty="0"/>
          </a:p>
          <a:p>
            <a:pPr lvl="1">
              <a:lnSpc>
                <a:spcPct val="120000"/>
              </a:lnSpc>
            </a:pPr>
            <a:r>
              <a:rPr lang="nb-NO" dirty="0" err="1"/>
              <a:t>Potential</a:t>
            </a:r>
            <a:r>
              <a:rPr lang="nb-NO" dirty="0"/>
              <a:t> for </a:t>
            </a:r>
            <a:r>
              <a:rPr lang="nb-NO" dirty="0" err="1"/>
              <a:t>exchanging</a:t>
            </a:r>
            <a:r>
              <a:rPr lang="nb-NO" dirty="0"/>
              <a:t> </a:t>
            </a:r>
            <a:r>
              <a:rPr lang="nb-NO" dirty="0" err="1"/>
              <a:t>experiences</a:t>
            </a:r>
            <a:endParaRPr lang="nb-NO" dirty="0"/>
          </a:p>
          <a:p>
            <a:pPr>
              <a:lnSpc>
                <a:spcPct val="120000"/>
              </a:lnSpc>
            </a:pPr>
            <a:endParaRPr lang="nb-NO" dirty="0"/>
          </a:p>
          <a:p>
            <a:pPr>
              <a:lnSpc>
                <a:spcPct val="120000"/>
              </a:lnSpc>
            </a:pPr>
            <a:r>
              <a:rPr lang="nb-NO" dirty="0" err="1"/>
              <a:t>Sparx</a:t>
            </a:r>
            <a:r>
              <a:rPr lang="nb-NO" dirty="0"/>
              <a:t> </a:t>
            </a:r>
            <a:r>
              <a:rPr lang="nb-NO" dirty="0" err="1"/>
              <a:t>follow</a:t>
            </a:r>
            <a:r>
              <a:rPr lang="nb-NO" dirty="0"/>
              <a:t>-up</a:t>
            </a:r>
          </a:p>
          <a:p>
            <a:pPr lvl="1">
              <a:lnSpc>
                <a:spcPct val="120000"/>
              </a:lnSpc>
            </a:pPr>
            <a:r>
              <a:rPr lang="nb-NO" dirty="0"/>
              <a:t>Joint </a:t>
            </a:r>
            <a:r>
              <a:rPr lang="nb-NO" dirty="0" err="1"/>
              <a:t>meeting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OGC and </a:t>
            </a:r>
            <a:r>
              <a:rPr lang="nb-NO" dirty="0" err="1"/>
              <a:t>Sparx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ProCloud</a:t>
            </a:r>
            <a:r>
              <a:rPr lang="nb-NO" dirty="0"/>
              <a:t> </a:t>
            </a:r>
            <a:r>
              <a:rPr lang="nb-NO" dirty="0" err="1"/>
              <a:t>issues</a:t>
            </a:r>
            <a:endParaRPr lang="nb-NO" dirty="0"/>
          </a:p>
          <a:p>
            <a:pPr lvl="1">
              <a:lnSpc>
                <a:spcPct val="120000"/>
              </a:lnSpc>
            </a:pPr>
            <a:r>
              <a:rPr lang="nb-NO" dirty="0" err="1"/>
              <a:t>Specified</a:t>
            </a:r>
            <a:r>
              <a:rPr lang="nb-NO" dirty="0"/>
              <a:t> </a:t>
            </a:r>
            <a:r>
              <a:rPr lang="nb-NO" dirty="0" err="1"/>
              <a:t>several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issues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bee</a:t>
            </a:r>
            <a:r>
              <a:rPr lang="nb-NO" dirty="0"/>
              <a:t> </a:t>
            </a:r>
            <a:r>
              <a:rPr lang="nb-NO" dirty="0" err="1"/>
              <a:t>discussed</a:t>
            </a:r>
            <a:endParaRPr lang="nb-NO" dirty="0"/>
          </a:p>
          <a:p>
            <a:pPr lvl="1">
              <a:lnSpc>
                <a:spcPct val="120000"/>
              </a:lnSpc>
            </a:pPr>
            <a:r>
              <a:rPr lang="nb-NO" dirty="0" err="1"/>
              <a:t>Formalization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collaboration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41183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ork In Progress Clip Art - Work In Progress Funny Png,Work In Progress Png  - free transparent png images - pngaaa.com">
            <a:extLst>
              <a:ext uri="{FF2B5EF4-FFF2-40B4-BE49-F238E27FC236}">
                <a16:creationId xmlns:a16="http://schemas.microsoft.com/office/drawing/2014/main" id="{9EF2C722-2F40-4C61-8E6E-B8AB82F37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710" y="2292611"/>
            <a:ext cx="3779591" cy="285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TODO: </a:t>
            </a:r>
            <a:r>
              <a:rPr lang="nb-NO" dirty="0" err="1"/>
              <a:t>Formalization</a:t>
            </a:r>
            <a:r>
              <a:rPr lang="nb-NO" dirty="0"/>
              <a:t> of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collaboration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Sparx Systems</a:t>
            </a:r>
          </a:p>
        </p:txBody>
      </p:sp>
      <p:sp>
        <p:nvSpPr>
          <p:cNvPr id="7" name="Plassholder for innhold 1">
            <a:extLst>
              <a:ext uri="{FF2B5EF4-FFF2-40B4-BE49-F238E27FC236}">
                <a16:creationId xmlns:a16="http://schemas.microsoft.com/office/drawing/2014/main" id="{5FC9A3C0-A032-4862-B882-51E360BE8B0F}"/>
              </a:ext>
            </a:extLst>
          </p:cNvPr>
          <p:cNvSpPr txBox="1">
            <a:spLocks/>
          </p:cNvSpPr>
          <p:nvPr/>
        </p:nvSpPr>
        <p:spPr bwMode="auto">
          <a:xfrm>
            <a:off x="847725" y="1012658"/>
            <a:ext cx="8304664" cy="523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404040"/>
                </a:solidFill>
                <a:latin typeface="Arial"/>
                <a:ea typeface="MS PGothic" pitchFamily="34" charset="-128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rgbClr val="404040"/>
                </a:solidFill>
                <a:latin typeface="Arial"/>
                <a:ea typeface="MS PGothic" pitchFamily="34" charset="-128"/>
                <a:cs typeface="Arial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404040"/>
                </a:solidFill>
                <a:latin typeface="Arial"/>
                <a:ea typeface="MS PGothic" pitchFamily="34" charset="-128"/>
                <a:cs typeface="Arial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rgbClr val="404040"/>
                </a:solidFill>
                <a:latin typeface="Arial"/>
                <a:ea typeface="MS PGothic" pitchFamily="34" charset="-128"/>
                <a:cs typeface="Arial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rgbClr val="404040"/>
                </a:solidFill>
                <a:latin typeface="Arial"/>
                <a:ea typeface="MS PGothic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(Still) preparing for a formalized collaboration in order to: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Improved communication and support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Support for UN 2030 Sustainable Development Goals through UN-GGIM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Increased participation to support the growth of geospatial standards in other geographical areas.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Especially Africa and Latin-America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Licenses to universities, colleges and study centers worldwide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Special focus on developing countries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Shared focus on collaboration between standardization communities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ITS, BIM, Smart Cities, etc.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ISO/TC 211, OGC, IHO, buildingSMART etc.</a:t>
            </a:r>
            <a:endParaRPr lang="nb-NO" sz="1800" dirty="0"/>
          </a:p>
        </p:txBody>
      </p:sp>
    </p:spTree>
    <p:extLst>
      <p:ext uri="{BB962C8B-B14F-4D97-AF65-F5344CB8AC3E}">
        <p14:creationId xmlns:p14="http://schemas.microsoft.com/office/powerpoint/2010/main" val="311743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/>
          <p:cNvSpPr>
            <a:spLocks noGrp="1"/>
          </p:cNvSpPr>
          <p:nvPr>
            <p:ph type="title"/>
          </p:nvPr>
        </p:nvSpPr>
        <p:spPr>
          <a:xfrm>
            <a:off x="265487" y="156511"/>
            <a:ext cx="10244328" cy="1325563"/>
          </a:xfrm>
        </p:spPr>
        <p:txBody>
          <a:bodyPr/>
          <a:lstStyle/>
          <a:p>
            <a:r>
              <a:rPr lang="en-US" noProof="0" dirty="0"/>
              <a:t>Other issues – {ordered} vs {sequence}</a:t>
            </a:r>
          </a:p>
        </p:txBody>
      </p:sp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026" name="Bilde 2">
            <a:extLst>
              <a:ext uri="{FF2B5EF4-FFF2-40B4-BE49-F238E27FC236}">
                <a16:creationId xmlns:a16="http://schemas.microsoft.com/office/drawing/2014/main" id="{2EB20F26-F469-A241-6DBB-7B51FC4F4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338" y="3093044"/>
            <a:ext cx="9372601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EA624325-4622-7075-E1F2-5AEF6F987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111" y="1482074"/>
            <a:ext cx="9019048" cy="1390476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7A7997E0-C68A-4DF0-EB2F-1A1FD407C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87" y="1355388"/>
            <a:ext cx="2395915" cy="373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0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/>
          <p:cNvSpPr>
            <a:spLocks noGrp="1"/>
          </p:cNvSpPr>
          <p:nvPr>
            <p:ph type="title"/>
          </p:nvPr>
        </p:nvSpPr>
        <p:spPr>
          <a:xfrm>
            <a:off x="792804" y="286413"/>
            <a:ext cx="10244328" cy="1325563"/>
          </a:xfrm>
        </p:spPr>
        <p:txBody>
          <a:bodyPr/>
          <a:lstStyle/>
          <a:p>
            <a:r>
              <a:rPr lang="en-US" noProof="0" dirty="0"/>
              <a:t>Other issues from projects</a:t>
            </a:r>
          </a:p>
        </p:txBody>
      </p:sp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ISO 19111 </a:t>
            </a:r>
            <a:r>
              <a:rPr lang="en-US" dirty="0">
                <a:hlinkClick r:id="rId3"/>
              </a:rPr>
              <a:t>19111 minor errors · Issue #475 · ISO-TC211/</a:t>
            </a:r>
            <a:r>
              <a:rPr lang="en-US" dirty="0" err="1">
                <a:hlinkClick r:id="rId3"/>
              </a:rPr>
              <a:t>StandardsTracker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  <a:p>
            <a:endParaRPr lang="en-US" dirty="0"/>
          </a:p>
          <a:p>
            <a:r>
              <a:rPr lang="en-US" dirty="0"/>
              <a:t>Access control in </a:t>
            </a:r>
            <a:r>
              <a:rPr lang="en-US" dirty="0" err="1"/>
              <a:t>ProCloud</a:t>
            </a:r>
            <a:r>
              <a:rPr lang="en-US" dirty="0"/>
              <a:t> seems to have holes. Users with editing privileges for one package may also edit </a:t>
            </a:r>
            <a:r>
              <a:rPr lang="en-US"/>
              <a:t>other locked packages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534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/>
          <p:cNvSpPr>
            <a:spLocks noGrp="1"/>
          </p:cNvSpPr>
          <p:nvPr>
            <p:ph type="title"/>
          </p:nvPr>
        </p:nvSpPr>
        <p:spPr>
          <a:xfrm>
            <a:off x="792804" y="286413"/>
            <a:ext cx="10244328" cy="1325563"/>
          </a:xfrm>
        </p:spPr>
        <p:txBody>
          <a:bodyPr/>
          <a:lstStyle/>
          <a:p>
            <a:r>
              <a:rPr lang="en-US" noProof="0" dirty="0"/>
              <a:t>Suggested resolutions</a:t>
            </a:r>
          </a:p>
        </p:txBody>
      </p:sp>
      <p:sp>
        <p:nvSpPr>
          <p:cNvPr id="2" name="Plassholder for innhold 1"/>
          <p:cNvSpPr>
            <a:spLocks noGrp="1"/>
          </p:cNvSpPr>
          <p:nvPr>
            <p:ph idx="1"/>
          </p:nvPr>
        </p:nvSpPr>
        <p:spPr>
          <a:xfrm>
            <a:off x="792804" y="1611976"/>
            <a:ext cx="10244328" cy="4351338"/>
          </a:xfrm>
        </p:spPr>
        <p:txBody>
          <a:bodyPr/>
          <a:lstStyle/>
          <a:p>
            <a:r>
              <a:rPr lang="en-US" dirty="0"/>
              <a:t>Need for a new resolution covering controls by management groups “before the time that the document is submitted to stage…”</a:t>
            </a:r>
          </a:p>
          <a:p>
            <a:pPr lvl="1"/>
            <a:r>
              <a:rPr lang="en-US" dirty="0"/>
              <a:t>30, 40, 50, 60</a:t>
            </a:r>
          </a:p>
          <a:p>
            <a:r>
              <a:rPr lang="en-US" dirty="0"/>
              <a:t>“…shall not pass the ballot…”</a:t>
            </a:r>
          </a:p>
          <a:p>
            <a:r>
              <a:rPr lang="en-US" dirty="0"/>
              <a:t>To replace and strengthen resolutions 891 and 987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C5C31E56-8F9B-D0EF-A23D-1EC43425E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787" y="4353713"/>
            <a:ext cx="8783121" cy="851978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CB92E94C-5A41-A9B2-39A4-50B6DAE22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787" y="5274740"/>
            <a:ext cx="8783121" cy="619524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DF2FDB8B-85DC-64E2-BD39-1175BF5E2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193" y="5963314"/>
            <a:ext cx="8495939" cy="78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76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3AED2875-8519-4C63-8FFE-220852758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71451"/>
            <a:ext cx="10972800" cy="471183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nb-NO" dirty="0"/>
              <a:t>Status</a:t>
            </a:r>
          </a:p>
          <a:p>
            <a:pPr lvl="1">
              <a:lnSpc>
                <a:spcPct val="120000"/>
              </a:lnSpc>
            </a:pPr>
            <a:r>
              <a:rPr lang="nb-NO" dirty="0" err="1"/>
              <a:t>Almost</a:t>
            </a:r>
            <a:r>
              <a:rPr lang="nb-NO" dirty="0"/>
              <a:t> all </a:t>
            </a:r>
            <a:r>
              <a:rPr lang="nb-NO" dirty="0" err="1"/>
              <a:t>project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 in or </a:t>
            </a:r>
            <a:r>
              <a:rPr lang="nb-NO" dirty="0" err="1"/>
              <a:t>on</a:t>
            </a:r>
            <a:r>
              <a:rPr lang="nb-NO" dirty="0"/>
              <a:t> the </a:t>
            </a:r>
            <a:r>
              <a:rPr lang="nb-NO" dirty="0" err="1"/>
              <a:t>way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the HM</a:t>
            </a:r>
          </a:p>
          <a:p>
            <a:pPr lvl="1">
              <a:lnSpc>
                <a:spcPct val="120000"/>
              </a:lnSpc>
            </a:pPr>
            <a:r>
              <a:rPr lang="nb-NO" dirty="0"/>
              <a:t>Good </a:t>
            </a:r>
            <a:r>
              <a:rPr lang="nb-NO" dirty="0" err="1"/>
              <a:t>cooperation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most PTs</a:t>
            </a:r>
          </a:p>
          <a:p>
            <a:pPr>
              <a:lnSpc>
                <a:spcPct val="120000"/>
              </a:lnSpc>
            </a:pPr>
            <a:r>
              <a:rPr lang="nb-NO" dirty="0"/>
              <a:t>HM </a:t>
            </a:r>
            <a:r>
              <a:rPr lang="nb-NO" dirty="0" err="1"/>
              <a:t>Improvements</a:t>
            </a:r>
            <a:r>
              <a:rPr lang="nb-NO" dirty="0"/>
              <a:t> </a:t>
            </a:r>
          </a:p>
          <a:p>
            <a:pPr lvl="1">
              <a:lnSpc>
                <a:spcPct val="120000"/>
              </a:lnSpc>
            </a:pPr>
            <a:r>
              <a:rPr lang="nb-NO" dirty="0" err="1"/>
              <a:t>Several</a:t>
            </a:r>
            <a:r>
              <a:rPr lang="nb-NO" dirty="0"/>
              <a:t> </a:t>
            </a:r>
            <a:r>
              <a:rPr lang="nb-NO" dirty="0" err="1"/>
              <a:t>improvements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HM in progress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We need technical experts from member states to contribute to the work</a:t>
            </a:r>
          </a:p>
          <a:p>
            <a:pPr>
              <a:lnSpc>
                <a:spcPct val="120000"/>
              </a:lnSpc>
            </a:pPr>
            <a:r>
              <a:rPr lang="en-US" dirty="0"/>
              <a:t>Cooperation with OGC and </a:t>
            </a:r>
            <a:r>
              <a:rPr lang="en-US" dirty="0" err="1"/>
              <a:t>Sparx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Integration of models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Exchange of experiences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Follow up with </a:t>
            </a:r>
            <a:r>
              <a:rPr lang="en-US" dirty="0" err="1"/>
              <a:t>Sparx</a:t>
            </a:r>
            <a:r>
              <a:rPr lang="en-US" dirty="0"/>
              <a:t> on some suggested improvements</a:t>
            </a:r>
          </a:p>
          <a:p>
            <a:pPr>
              <a:lnSpc>
                <a:spcPct val="120000"/>
              </a:lnSpc>
            </a:pPr>
            <a:r>
              <a:rPr lang="nb-NO" dirty="0"/>
              <a:t>HMMG </a:t>
            </a:r>
            <a:r>
              <a:rPr lang="nb-NO" dirty="0" err="1"/>
              <a:t>Attendance</a:t>
            </a:r>
            <a:endParaRPr lang="nb-NO" dirty="0"/>
          </a:p>
          <a:p>
            <a:pPr lvl="1">
              <a:lnSpc>
                <a:spcPct val="120000"/>
              </a:lnSpc>
            </a:pPr>
            <a:r>
              <a:rPr lang="en-US" dirty="0"/>
              <a:t>Project leaders, editors and WG convenors must register as HMMG Members and are expected to attend the HMMG meeting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D08F14D0-DCAB-44F6-A326-2C9C06C7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549"/>
            <a:ext cx="10972800" cy="753452"/>
          </a:xfrm>
        </p:spPr>
        <p:txBody>
          <a:bodyPr/>
          <a:lstStyle/>
          <a:p>
            <a:r>
              <a:rPr lang="nb-NO" dirty="0"/>
              <a:t>HMMG Meeting </a:t>
            </a:r>
            <a:r>
              <a:rPr lang="nb-NO" dirty="0" err="1"/>
              <a:t>Highlights</a:t>
            </a:r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5967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>
          <a:xfrm>
            <a:off x="2366433" y="1655757"/>
            <a:ext cx="9342944" cy="466884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nb-NO" dirty="0"/>
              <a:t>EA is </a:t>
            </a:r>
            <a:r>
              <a:rPr lang="nb-NO" dirty="0" err="1"/>
              <a:t>mandatory</a:t>
            </a:r>
            <a:r>
              <a:rPr lang="nb-NO" dirty="0"/>
              <a:t> for all UML </a:t>
            </a:r>
            <a:r>
              <a:rPr lang="nb-NO" dirty="0" err="1"/>
              <a:t>work</a:t>
            </a:r>
            <a:r>
              <a:rPr lang="nb-NO" dirty="0"/>
              <a:t>!</a:t>
            </a:r>
          </a:p>
          <a:p>
            <a:pPr>
              <a:lnSpc>
                <a:spcPct val="110000"/>
              </a:lnSpc>
            </a:pPr>
            <a:r>
              <a:rPr lang="nb-NO" dirty="0" err="1"/>
              <a:t>Use</a:t>
            </a:r>
            <a:r>
              <a:rPr lang="nb-NO" dirty="0"/>
              <a:t> a </a:t>
            </a:r>
            <a:r>
              <a:rPr lang="nb-NO" dirty="0" err="1"/>
              <a:t>recent</a:t>
            </a:r>
            <a:r>
              <a:rPr lang="nb-NO" dirty="0"/>
              <a:t> </a:t>
            </a:r>
            <a:r>
              <a:rPr lang="nb-NO" dirty="0" err="1"/>
              <a:t>version</a:t>
            </a:r>
            <a:r>
              <a:rPr lang="nb-NO" dirty="0"/>
              <a:t> (15 or 16)</a:t>
            </a:r>
          </a:p>
          <a:p>
            <a:pPr>
              <a:lnSpc>
                <a:spcPct val="110000"/>
              </a:lnSpc>
            </a:pPr>
            <a:endParaRPr lang="nb-NO" dirty="0"/>
          </a:p>
          <a:p>
            <a:pPr>
              <a:lnSpc>
                <a:spcPct val="100000"/>
              </a:lnSpc>
            </a:pPr>
            <a:r>
              <a:rPr lang="nb-NO" dirty="0"/>
              <a:t>Sparx Systems </a:t>
            </a:r>
            <a:r>
              <a:rPr lang="nb-NO" dirty="0" err="1"/>
              <a:t>provides</a:t>
            </a:r>
            <a:r>
              <a:rPr lang="nb-NO" dirty="0"/>
              <a:t> </a:t>
            </a:r>
            <a:r>
              <a:rPr lang="nb-NO" dirty="0" err="1"/>
              <a:t>free</a:t>
            </a:r>
            <a:r>
              <a:rPr lang="nb-NO" dirty="0"/>
              <a:t> </a:t>
            </a:r>
            <a:r>
              <a:rPr lang="nb-NO" dirty="0" err="1"/>
              <a:t>licenses</a:t>
            </a:r>
            <a:r>
              <a:rPr lang="nb-NO" dirty="0"/>
              <a:t> for </a:t>
            </a:r>
            <a:r>
              <a:rPr lang="nb-NO" dirty="0" err="1"/>
              <a:t>development</a:t>
            </a:r>
            <a:r>
              <a:rPr lang="nb-NO" dirty="0"/>
              <a:t> and </a:t>
            </a:r>
            <a:r>
              <a:rPr lang="nb-NO" dirty="0" err="1"/>
              <a:t>maintenance</a:t>
            </a:r>
            <a:r>
              <a:rPr lang="nb-NO" dirty="0"/>
              <a:t> of the </a:t>
            </a:r>
            <a:r>
              <a:rPr lang="nb-NO" dirty="0" err="1"/>
              <a:t>Harmonised</a:t>
            </a:r>
            <a:r>
              <a:rPr lang="nb-NO" dirty="0"/>
              <a:t> Model </a:t>
            </a:r>
          </a:p>
          <a:p>
            <a:pPr lvl="1">
              <a:lnSpc>
                <a:spcPct val="100000"/>
              </a:lnSpc>
            </a:pPr>
            <a:r>
              <a:rPr lang="nb-NO" dirty="0"/>
              <a:t>Experts, Project leaders, Editors, </a:t>
            </a:r>
            <a:r>
              <a:rPr lang="nb-NO" dirty="0" err="1"/>
              <a:t>Convenors</a:t>
            </a:r>
            <a:r>
              <a:rPr lang="nb-NO" dirty="0"/>
              <a:t>…</a:t>
            </a:r>
          </a:p>
          <a:p>
            <a:pPr>
              <a:lnSpc>
                <a:spcPct val="100000"/>
              </a:lnSpc>
            </a:pPr>
            <a:r>
              <a:rPr lang="nb-NO" dirty="0" err="1"/>
              <a:t>Requests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handled</a:t>
            </a:r>
            <a:r>
              <a:rPr lang="nb-NO" dirty="0"/>
              <a:t> </a:t>
            </a:r>
            <a:r>
              <a:rPr lang="nb-NO" dirty="0" err="1"/>
              <a:t>through</a:t>
            </a:r>
            <a:r>
              <a:rPr lang="nb-NO" dirty="0"/>
              <a:t> the ISO/TC 211 </a:t>
            </a:r>
            <a:r>
              <a:rPr lang="nb-NO" dirty="0" err="1"/>
              <a:t>Secretariat</a:t>
            </a:r>
            <a:endParaRPr lang="nb-NO" dirty="0"/>
          </a:p>
          <a:p>
            <a:pPr>
              <a:lnSpc>
                <a:spcPct val="110000"/>
              </a:lnSpc>
            </a:pPr>
            <a:endParaRPr lang="nb-NO" dirty="0"/>
          </a:p>
          <a:p>
            <a:pPr>
              <a:lnSpc>
                <a:spcPct val="110000"/>
              </a:lnSpc>
            </a:pPr>
            <a:endParaRPr lang="nb-NO" dirty="0"/>
          </a:p>
          <a:p>
            <a:pPr>
              <a:lnSpc>
                <a:spcPct val="110000"/>
              </a:lnSpc>
            </a:pPr>
            <a:endParaRPr lang="nb-NO" dirty="0"/>
          </a:p>
        </p:txBody>
      </p:sp>
      <p:sp>
        <p:nvSpPr>
          <p:cNvPr id="3" name="Tit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HMMG Meeting </a:t>
            </a:r>
            <a:r>
              <a:rPr lang="nb-NO" dirty="0" err="1"/>
              <a:t>Highlights</a:t>
            </a:r>
            <a:r>
              <a:rPr lang="nb-NO" dirty="0"/>
              <a:t> 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5" y="880247"/>
            <a:ext cx="4476750" cy="657264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14BA98A4-2B96-4CB3-9C30-732D0708D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2" y="2644783"/>
            <a:ext cx="1707502" cy="17075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30483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31837" y="2967335"/>
            <a:ext cx="10808071" cy="840230"/>
          </a:xfrm>
        </p:spPr>
        <p:txBody>
          <a:bodyPr/>
          <a:lstStyle/>
          <a:p>
            <a:r>
              <a:rPr lang="en-US" sz="5400" dirty="0"/>
              <a:t>ISO Code of Ethics and Conduct</a:t>
            </a:r>
          </a:p>
        </p:txBody>
      </p:sp>
    </p:spTree>
    <p:extLst>
      <p:ext uri="{BB962C8B-B14F-4D97-AF65-F5344CB8AC3E}">
        <p14:creationId xmlns:p14="http://schemas.microsoft.com/office/powerpoint/2010/main" val="2633659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9C7BD800-75E2-F5B8-1CB2-DA93A26C47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01"/>
          <a:stretch/>
        </p:blipFill>
        <p:spPr bwMode="auto">
          <a:xfrm>
            <a:off x="9246" y="0"/>
            <a:ext cx="121827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tel 2"/>
          <p:cNvSpPr>
            <a:spLocks noGrp="1"/>
          </p:cNvSpPr>
          <p:nvPr>
            <p:ph type="title"/>
          </p:nvPr>
        </p:nvSpPr>
        <p:spPr>
          <a:xfrm>
            <a:off x="655218" y="18255"/>
            <a:ext cx="9052764" cy="1325563"/>
          </a:xfrm>
        </p:spPr>
        <p:txBody>
          <a:bodyPr/>
          <a:lstStyle/>
          <a:p>
            <a:pPr algn="ctr"/>
            <a:r>
              <a:rPr lang="en-US" noProof="0" dirty="0">
                <a:solidFill>
                  <a:schemeClr val="bg1"/>
                </a:solidFill>
              </a:rPr>
              <a:t>Any other business?</a:t>
            </a:r>
          </a:p>
        </p:txBody>
      </p:sp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5" name="Bilde 14">
            <a:extLst>
              <a:ext uri="{FF2B5EF4-FFF2-40B4-BE49-F238E27FC236}">
                <a16:creationId xmlns:a16="http://schemas.microsoft.com/office/drawing/2014/main" id="{EBB2CD34-F155-3ADF-F608-99C6C0642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814" y="6412719"/>
            <a:ext cx="1828571" cy="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75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sz="5400" dirty="0"/>
              <a:t>What</a:t>
            </a:r>
            <a:r>
              <a:rPr lang="en-US" dirty="0"/>
              <a:t> and why?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656510" y="1417963"/>
            <a:ext cx="6883399" cy="5037276"/>
          </a:xfrm>
        </p:spPr>
        <p:txBody>
          <a:bodyPr>
            <a:spAutoFit/>
          </a:bodyPr>
          <a:lstStyle/>
          <a:p>
            <a:r>
              <a:rPr lang="en-US" sz="2400" dirty="0"/>
              <a:t>The ISO Code of Ethics and Conduct was adopted by the ISO Council in February 2023, replacing the </a:t>
            </a:r>
            <a:r>
              <a:rPr lang="en-US" sz="2400" dirty="0" err="1"/>
              <a:t>earliy</a:t>
            </a:r>
            <a:r>
              <a:rPr lang="en-US" sz="2400" dirty="0"/>
              <a:t> Code of Conduct. </a:t>
            </a:r>
          </a:p>
          <a:p>
            <a:r>
              <a:rPr lang="en-US" sz="2400" dirty="0"/>
              <a:t>It set out principles for the conduct of persons acting on or behalf of ISO, including the ISO standards development community - </a:t>
            </a:r>
            <a:r>
              <a:rPr lang="en-US" sz="2400" i="1" dirty="0"/>
              <a:t>us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goal</a:t>
            </a:r>
            <a:r>
              <a:rPr lang="en-US" sz="2400" dirty="0"/>
              <a:t> is that our deliverables </a:t>
            </a:r>
            <a:r>
              <a:rPr lang="en-GB" sz="2400" dirty="0"/>
              <a:t>benefit the international community over and above the interests of any individual or </a:t>
            </a:r>
          </a:p>
          <a:p>
            <a:r>
              <a:rPr lang="en-GB" sz="2400" dirty="0"/>
              <a:t>organization</a:t>
            </a:r>
            <a:r>
              <a:rPr lang="en-US" sz="2400" dirty="0"/>
              <a:t>.</a:t>
            </a:r>
            <a:br>
              <a:rPr lang="en-US" dirty="0"/>
            </a:br>
            <a:endParaRPr lang="en-US" dirty="0"/>
          </a:p>
          <a:p>
            <a:r>
              <a:rPr lang="en-GB" b="1" dirty="0">
                <a:hlinkClick r:id="rId3"/>
              </a:rPr>
              <a:t>ISO Code of Ethics and Conduct</a:t>
            </a:r>
            <a:endParaRPr lang="en-US" b="1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9"/>
            <a:ext cx="3924300" cy="6861431"/>
          </a:xfrm>
        </p:spPr>
      </p:pic>
    </p:spTree>
    <p:extLst>
      <p:ext uri="{BB962C8B-B14F-4D97-AF65-F5344CB8AC3E}">
        <p14:creationId xmlns:p14="http://schemas.microsoft.com/office/powerpoint/2010/main" val="2858975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56138" y="631222"/>
            <a:ext cx="6977484" cy="2336024"/>
          </a:xfrm>
        </p:spPr>
        <p:txBody>
          <a:bodyPr wrap="square">
            <a:spAutoFit/>
          </a:bodyPr>
          <a:lstStyle/>
          <a:p>
            <a:r>
              <a:rPr lang="en-US" sz="5400" dirty="0"/>
              <a:t>All ISO actors must uphold and respect the Code of Conduct 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9"/>
            <a:ext cx="3924299" cy="6861431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C15AEF-1D17-4DB4-B3EE-CF6FA2179D57}"/>
              </a:ext>
            </a:extLst>
          </p:cNvPr>
          <p:cNvSpPr/>
          <p:nvPr/>
        </p:nvSpPr>
        <p:spPr>
          <a:xfrm>
            <a:off x="4555704" y="2945384"/>
            <a:ext cx="6977484" cy="3442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ISO Central Secretariat (ISO/CS)</a:t>
            </a:r>
          </a:p>
          <a:p>
            <a:pPr marL="457200" indent="-4572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National standards bodies (NSBs)</a:t>
            </a:r>
          </a:p>
          <a:p>
            <a:pPr marL="457200" indent="-4572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Individuals representing those member bodies</a:t>
            </a:r>
          </a:p>
          <a:p>
            <a:pPr marL="457200" indent="-4572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ISO committee chairs, committee managers, working group (or any established consensus group under a committee) </a:t>
            </a:r>
            <a:r>
              <a:rPr lang="en-US" sz="2400" dirty="0" err="1"/>
              <a:t>convenors</a:t>
            </a:r>
            <a:r>
              <a:rPr lang="en-US" sz="2400" dirty="0"/>
              <a:t>, WG secretaries, project leaders</a:t>
            </a:r>
          </a:p>
          <a:p>
            <a:pPr marL="457200" indent="-457200">
              <a:lnSpc>
                <a:spcPts val="33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Delegates and experts, including liaisons</a:t>
            </a:r>
          </a:p>
        </p:txBody>
      </p:sp>
    </p:spTree>
    <p:extLst>
      <p:ext uri="{BB962C8B-B14F-4D97-AF65-F5344CB8AC3E}">
        <p14:creationId xmlns:p14="http://schemas.microsoft.com/office/powerpoint/2010/main" val="2833168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D13F01-BDB4-4C04-A3BD-74AB9F60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Principles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8D62F8-80A0-513B-BF25-620C344E55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2549" y="1418923"/>
            <a:ext cx="11573691" cy="5077668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Comply with legal and statutory obligations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400" dirty="0"/>
              <a:t>Perform and act in good faith, consistent with the purpose, policies and principles of the organization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Behave ethically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Promote and enable all voices to be heard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Engage constructively in ISO activities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GB" sz="2400" dirty="0"/>
              <a:t>Declare actual and potential conflicts of interest and manage them appropriately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Protect confidential information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Protect ISO assets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Avoid and prevent any form of bribery or corruption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Escalate and resolve disputes and uphold agreed resolution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91827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5"/>
          <p:cNvSpPr>
            <a:spLocks noGrp="1"/>
          </p:cNvSpPr>
          <p:nvPr>
            <p:ph type="title"/>
          </p:nvPr>
        </p:nvSpPr>
        <p:spPr>
          <a:xfrm>
            <a:off x="609600" y="8549"/>
            <a:ext cx="10972800" cy="753452"/>
          </a:xfrm>
        </p:spPr>
        <p:txBody>
          <a:bodyPr/>
          <a:lstStyle/>
          <a:p>
            <a:r>
              <a:rPr lang="en-US" altLang="en-US" noProof="0"/>
              <a:t>Agenda</a:t>
            </a:r>
            <a:endParaRPr lang="en-US" altLang="en-US" noProof="0" dirty="0"/>
          </a:p>
        </p:txBody>
      </p:sp>
      <p:graphicFrame>
        <p:nvGraphicFramePr>
          <p:cNvPr id="12" name="Tabell 10">
            <a:extLst>
              <a:ext uri="{FF2B5EF4-FFF2-40B4-BE49-F238E27FC236}">
                <a16:creationId xmlns:a16="http://schemas.microsoft.com/office/drawing/2014/main" id="{5BE849EB-3F01-4875-BC52-A440E299F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1985693"/>
              </p:ext>
            </p:extLst>
          </p:nvPr>
        </p:nvGraphicFramePr>
        <p:xfrm>
          <a:off x="609600" y="1257300"/>
          <a:ext cx="10972800" cy="43567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1721610519"/>
                    </a:ext>
                  </a:extLst>
                </a:gridCol>
                <a:gridCol w="8039100">
                  <a:extLst>
                    <a:ext uri="{9D8B030D-6E8A-4147-A177-3AD203B41FA5}">
                      <a16:colId xmlns:a16="http://schemas.microsoft.com/office/drawing/2014/main" val="230753427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807212024"/>
                    </a:ext>
                  </a:extLst>
                </a:gridCol>
              </a:tblGrid>
              <a:tr h="492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noProof="0">
                          <a:solidFill>
                            <a:srgbClr val="000000"/>
                          </a:solidFill>
                          <a:effectLst/>
                        </a:rPr>
                        <a:t>Agenda item</a:t>
                      </a:r>
                      <a:endParaRPr lang="en-US" sz="20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noProof="0">
                          <a:solidFill>
                            <a:srgbClr val="000000"/>
                          </a:solidFill>
                          <a:effectLst/>
                        </a:rPr>
                        <a:t>Chair</a:t>
                      </a:r>
                      <a:endParaRPr lang="en-US" sz="20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10" marR="45085" marT="4445" marB="0" anchor="ctr"/>
                </a:tc>
                <a:extLst>
                  <a:ext uri="{0D108BD9-81ED-4DB2-BD59-A6C34878D82A}">
                    <a16:rowId xmlns:a16="http://schemas.microsoft.com/office/drawing/2014/main" val="2645982872"/>
                  </a:ext>
                </a:extLst>
              </a:tr>
              <a:tr h="38629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effectLst/>
                        </a:rPr>
                        <a:t> 1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Bef>
                          <a:spcPts val="500"/>
                        </a:spcBef>
                        <a:buFont typeface="+mj-lt"/>
                        <a:buNone/>
                      </a:pPr>
                      <a:r>
                        <a:rPr lang="en-US" sz="1600" kern="1200" noProof="0">
                          <a:solidFill>
                            <a:schemeClr val="dk1"/>
                          </a:solidFill>
                          <a:effectLst/>
                        </a:rPr>
                        <a:t>Welcome and introduction 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effectLst/>
                        </a:rPr>
                        <a:t>HMMG Convenor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extLst>
                  <a:ext uri="{0D108BD9-81ED-4DB2-BD59-A6C34878D82A}">
                    <a16:rowId xmlns:a16="http://schemas.microsoft.com/office/drawing/2014/main" val="4550279"/>
                  </a:ext>
                </a:extLst>
              </a:tr>
              <a:tr h="38629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600" kern="1200" noProof="0">
                          <a:solidFill>
                            <a:schemeClr val="dk1"/>
                          </a:solidFill>
                          <a:effectLst/>
                        </a:rPr>
                        <a:t> 2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Bef>
                          <a:spcPts val="500"/>
                        </a:spcBef>
                        <a:buFont typeface="+mj-lt"/>
                        <a:buNone/>
                      </a:pPr>
                      <a:r>
                        <a:rPr lang="en-US" sz="1600" kern="1200" noProof="0">
                          <a:solidFill>
                            <a:schemeClr val="dk1"/>
                          </a:solidFill>
                          <a:effectLst/>
                        </a:rPr>
                        <a:t>Roll call 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kern="1200" noProof="0">
                          <a:solidFill>
                            <a:schemeClr val="dk1"/>
                          </a:solidFill>
                          <a:effectLst/>
                        </a:rPr>
                        <a:t>All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extLst>
                  <a:ext uri="{0D108BD9-81ED-4DB2-BD59-A6C34878D82A}">
                    <a16:rowId xmlns:a16="http://schemas.microsoft.com/office/drawing/2014/main" val="707932246"/>
                  </a:ext>
                </a:extLst>
              </a:tr>
              <a:tr h="70472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600" kern="1200" noProof="0">
                          <a:solidFill>
                            <a:schemeClr val="dk1"/>
                          </a:solidFill>
                          <a:effectLst/>
                        </a:rPr>
                        <a:t> 3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Bef>
                          <a:spcPts val="500"/>
                        </a:spcBef>
                        <a:buFont typeface="+mj-lt"/>
                        <a:buNone/>
                      </a:pPr>
                      <a:r>
                        <a:rPr lang="en-US" sz="1600" kern="1200" noProof="0">
                          <a:solidFill>
                            <a:schemeClr val="dk1"/>
                          </a:solidFill>
                          <a:effectLst/>
                        </a:rPr>
                        <a:t>Status for the Harmonized Model and the Programme of work (</a:t>
                      </a:r>
                      <a:r>
                        <a:rPr lang="en-US" sz="1600" kern="1200" noProof="0">
                          <a:solidFill>
                            <a:schemeClr val="dk1"/>
                          </a:solidFill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https://committee.iso.org/sites/tc211/home/projects/projects---graphic-overview.html</a:t>
                      </a:r>
                      <a:r>
                        <a:rPr lang="en-US" sz="1600" kern="1200" noProof="0">
                          <a:solidFill>
                            <a:schemeClr val="dk1"/>
                          </a:solidFill>
                          <a:effectLst/>
                        </a:rPr>
                        <a:t>) 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kern="1200" noProof="0">
                          <a:solidFill>
                            <a:schemeClr val="dk1"/>
                          </a:solidFill>
                          <a:effectLst/>
                        </a:rPr>
                        <a:t>HMMG Convenor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extLst>
                  <a:ext uri="{0D108BD9-81ED-4DB2-BD59-A6C34878D82A}">
                    <a16:rowId xmlns:a16="http://schemas.microsoft.com/office/drawing/2014/main" val="324240192"/>
                  </a:ext>
                </a:extLst>
              </a:tr>
              <a:tr h="38629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600" kern="1200" noProof="0">
                          <a:solidFill>
                            <a:schemeClr val="dk1"/>
                          </a:solidFill>
                          <a:effectLst/>
                        </a:rPr>
                        <a:t> 4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Bef>
                          <a:spcPts val="500"/>
                        </a:spcBef>
                        <a:buFont typeface="+mj-lt"/>
                        <a:buNone/>
                      </a:pPr>
                      <a:r>
                        <a:rPr lang="en-US" sz="1600" kern="1200" noProof="0">
                          <a:solidFill>
                            <a:schemeClr val="dk1"/>
                          </a:solidFill>
                          <a:effectLst/>
                        </a:rPr>
                        <a:t>Project Teams’ work with the Harmonized Model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kern="1200" noProof="0">
                          <a:solidFill>
                            <a:schemeClr val="dk1"/>
                          </a:solidFill>
                          <a:effectLst/>
                        </a:rPr>
                        <a:t>HMMG Convenor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extLst>
                  <a:ext uri="{0D108BD9-81ED-4DB2-BD59-A6C34878D82A}">
                    <a16:rowId xmlns:a16="http://schemas.microsoft.com/office/drawing/2014/main" val="1121515127"/>
                  </a:ext>
                </a:extLst>
              </a:tr>
              <a:tr h="38629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600" kern="1200" noProof="0">
                          <a:solidFill>
                            <a:schemeClr val="dk1"/>
                          </a:solidFill>
                          <a:effectLst/>
                        </a:rPr>
                        <a:t> 5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Bef>
                          <a:spcPts val="500"/>
                        </a:spcBef>
                        <a:buFont typeface="+mj-lt"/>
                        <a:buNone/>
                      </a:pPr>
                      <a:r>
                        <a:rPr lang="en-US" sz="1600" kern="1200" noProof="0">
                          <a:solidFill>
                            <a:schemeClr val="dk1"/>
                          </a:solidFill>
                          <a:effectLst/>
                        </a:rPr>
                        <a:t>HMMG work and model maintenance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effectLst/>
                        </a:rPr>
                        <a:t>HMMG Convenor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extLst>
                  <a:ext uri="{0D108BD9-81ED-4DB2-BD59-A6C34878D82A}">
                    <a16:rowId xmlns:a16="http://schemas.microsoft.com/office/drawing/2014/main" val="1421794286"/>
                  </a:ext>
                </a:extLst>
              </a:tr>
              <a:tr h="38629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effectLst/>
                        </a:rPr>
                        <a:t> 6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effectLst/>
                        </a:rPr>
                        <a:t>Issues from project meetings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effectLst/>
                        </a:rPr>
                        <a:t>All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extLst>
                  <a:ext uri="{0D108BD9-81ED-4DB2-BD59-A6C34878D82A}">
                    <a16:rowId xmlns:a16="http://schemas.microsoft.com/office/drawing/2014/main" val="2244967888"/>
                  </a:ext>
                </a:extLst>
              </a:tr>
              <a:tr h="38629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effectLst/>
                        </a:rPr>
                        <a:t> 7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Bef>
                          <a:spcPts val="500"/>
                        </a:spcBef>
                        <a:buFont typeface="+mj-lt"/>
                        <a:buNone/>
                      </a:pPr>
                      <a:r>
                        <a:rPr lang="en-US" sz="1600" kern="1200" noProof="0">
                          <a:solidFill>
                            <a:schemeClr val="dk1"/>
                          </a:solidFill>
                          <a:effectLst/>
                        </a:rPr>
                        <a:t>HMMG Recommendations and report to the plenary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effectLst/>
                        </a:rPr>
                        <a:t>HMMG Convenor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extLst>
                  <a:ext uri="{0D108BD9-81ED-4DB2-BD59-A6C34878D82A}">
                    <a16:rowId xmlns:a16="http://schemas.microsoft.com/office/drawing/2014/main" val="3851829975"/>
                  </a:ext>
                </a:extLst>
              </a:tr>
              <a:tr h="38629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effectLst/>
                        </a:rPr>
                        <a:t> 8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Bef>
                          <a:spcPts val="500"/>
                        </a:spcBef>
                        <a:buFont typeface="+mj-lt"/>
                        <a:buNone/>
                      </a:pPr>
                      <a:r>
                        <a:rPr lang="en-US" sz="1600" kern="1200" noProof="0">
                          <a:solidFill>
                            <a:schemeClr val="dk1"/>
                          </a:solidFill>
                          <a:effectLst/>
                        </a:rPr>
                        <a:t>Any other business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kern="1200" noProof="0">
                          <a:solidFill>
                            <a:schemeClr val="dk1"/>
                          </a:solidFill>
                          <a:effectLst/>
                        </a:rPr>
                        <a:t>All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extLst>
                  <a:ext uri="{0D108BD9-81ED-4DB2-BD59-A6C34878D82A}">
                    <a16:rowId xmlns:a16="http://schemas.microsoft.com/office/drawing/2014/main" val="1733699302"/>
                  </a:ext>
                </a:extLst>
              </a:tr>
              <a:tr h="38629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effectLst/>
                        </a:rPr>
                        <a:t> 9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Bef>
                          <a:spcPts val="500"/>
                        </a:spcBef>
                        <a:buFont typeface="+mj-lt"/>
                        <a:buNone/>
                      </a:pPr>
                      <a:r>
                        <a:rPr lang="en-US" sz="1600" kern="1200" noProof="0">
                          <a:solidFill>
                            <a:schemeClr val="dk1"/>
                          </a:solidFill>
                          <a:effectLst/>
                        </a:rPr>
                        <a:t>Close</a:t>
                      </a:r>
                      <a:endParaRPr lang="en-US" sz="1600" kern="1200" noProof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effectLst/>
                        </a:rPr>
                        <a:t>All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310" marR="45085" marT="4445" marB="0" anchor="ctr"/>
                </a:tc>
                <a:extLst>
                  <a:ext uri="{0D108BD9-81ED-4DB2-BD59-A6C34878D82A}">
                    <a16:rowId xmlns:a16="http://schemas.microsoft.com/office/drawing/2014/main" val="4003276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371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Status for the HM and POW</a:t>
            </a:r>
          </a:p>
        </p:txBody>
      </p:sp>
      <p:sp>
        <p:nvSpPr>
          <p:cNvPr id="2" name="TekstSylinder 1"/>
          <p:cNvSpPr txBox="1"/>
          <p:nvPr/>
        </p:nvSpPr>
        <p:spPr>
          <a:xfrm>
            <a:off x="2590800" y="3517443"/>
            <a:ext cx="8783121" cy="30162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nb-NO" sz="2000" dirty="0"/>
              <a:t>UML </a:t>
            </a:r>
            <a:r>
              <a:rPr lang="nb-NO" sz="2000" dirty="0" err="1"/>
              <a:t>models</a:t>
            </a:r>
            <a:r>
              <a:rPr lang="nb-NO" sz="2000" dirty="0"/>
              <a:t> </a:t>
            </a:r>
            <a:r>
              <a:rPr lang="nb-NO" sz="2000" dirty="0" err="1"/>
              <a:t>shall</a:t>
            </a:r>
            <a:r>
              <a:rPr lang="nb-NO" sz="2000" dirty="0"/>
              <a:t> be in </a:t>
            </a:r>
            <a:r>
              <a:rPr lang="nb-NO" sz="2000" dirty="0" err="1"/>
              <a:t>the</a:t>
            </a:r>
            <a:r>
              <a:rPr lang="nb-NO" sz="2000" dirty="0"/>
              <a:t> HM </a:t>
            </a:r>
            <a:r>
              <a:rPr lang="nb-NO" sz="2000" u="sng" dirty="0" err="1"/>
              <a:t>before</a:t>
            </a:r>
            <a:r>
              <a:rPr lang="nb-NO" sz="2000" u="sng" dirty="0"/>
              <a:t> CD/DTS </a:t>
            </a:r>
            <a:r>
              <a:rPr lang="nb-NO" sz="2000" u="sng" dirty="0" err="1"/>
              <a:t>ballot</a:t>
            </a:r>
            <a:endParaRPr lang="nb-NO" sz="2000" u="sng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b-NO" sz="2000" dirty="0"/>
              <a:t>UML </a:t>
            </a:r>
            <a:r>
              <a:rPr lang="nb-NO" sz="2000" dirty="0" err="1"/>
              <a:t>models</a:t>
            </a:r>
            <a:r>
              <a:rPr lang="nb-NO" sz="2000" dirty="0"/>
              <a:t> </a:t>
            </a:r>
            <a:r>
              <a:rPr lang="nb-NO" sz="2000" dirty="0" err="1"/>
              <a:t>shall</a:t>
            </a:r>
            <a:r>
              <a:rPr lang="nb-NO" sz="2000" dirty="0"/>
              <a:t> be </a:t>
            </a:r>
            <a:r>
              <a:rPr lang="nb-NO" sz="2000" dirty="0" err="1"/>
              <a:t>controlled</a:t>
            </a:r>
            <a:r>
              <a:rPr lang="nb-NO" sz="2000" dirty="0"/>
              <a:t> </a:t>
            </a:r>
            <a:r>
              <a:rPr lang="nb-NO" sz="2000" u="sng" dirty="0" err="1"/>
              <a:t>between</a:t>
            </a:r>
            <a:r>
              <a:rPr lang="nb-NO" sz="2000" u="sng" dirty="0"/>
              <a:t> </a:t>
            </a:r>
            <a:r>
              <a:rPr lang="nb-NO" sz="2000" u="sng" dirty="0" err="1"/>
              <a:t>the</a:t>
            </a:r>
            <a:r>
              <a:rPr lang="nb-NO" sz="2000" u="sng" dirty="0"/>
              <a:t> CD and DIS stages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b-NO" sz="2000" b="1" u="sng" dirty="0" err="1"/>
              <a:t>Documents</a:t>
            </a:r>
            <a:r>
              <a:rPr lang="nb-NO" sz="2000" b="1" u="sng" dirty="0"/>
              <a:t> </a:t>
            </a:r>
            <a:r>
              <a:rPr lang="nb-NO" sz="2000" b="1" u="sng" dirty="0" err="1"/>
              <a:t>shall</a:t>
            </a:r>
            <a:r>
              <a:rPr lang="nb-NO" sz="2000" b="1" u="sng" dirty="0"/>
              <a:t> not pass </a:t>
            </a:r>
            <a:r>
              <a:rPr lang="nb-NO" sz="2000" b="1" u="sng" dirty="0" err="1"/>
              <a:t>ballot</a:t>
            </a:r>
            <a:r>
              <a:rPr lang="nb-NO" sz="2000" b="1" u="sng" dirty="0"/>
              <a:t> </a:t>
            </a:r>
            <a:r>
              <a:rPr lang="nb-NO" sz="2000" b="1" u="sng" dirty="0" err="1"/>
              <a:t>until</a:t>
            </a:r>
            <a:r>
              <a:rPr lang="nb-NO" sz="2000" b="1" u="sng" dirty="0"/>
              <a:t> </a:t>
            </a:r>
            <a:r>
              <a:rPr lang="nb-NO" sz="2000" b="1" u="sng" dirty="0" err="1"/>
              <a:t>the</a:t>
            </a:r>
            <a:r>
              <a:rPr lang="nb-NO" sz="2000" b="1" u="sng" dirty="0"/>
              <a:t> </a:t>
            </a:r>
            <a:r>
              <a:rPr lang="nb-NO" sz="2000" b="1" u="sng" dirty="0" err="1"/>
              <a:t>review</a:t>
            </a:r>
            <a:r>
              <a:rPr lang="nb-NO" sz="2000" b="1" u="sng" dirty="0"/>
              <a:t> is </a:t>
            </a:r>
            <a:r>
              <a:rPr lang="nb-NO" sz="2000" b="1" u="sng" dirty="0" err="1"/>
              <a:t>completed</a:t>
            </a:r>
            <a:endParaRPr lang="nb-NO" sz="2000" b="1" u="sng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nb-NO" sz="20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nb-NO" sz="2000" dirty="0" err="1"/>
              <a:t>Because</a:t>
            </a:r>
            <a:r>
              <a:rPr lang="nb-NO" sz="2000" dirty="0"/>
              <a:t>…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nb-NO" dirty="0" err="1"/>
              <a:t>Derivation</a:t>
            </a:r>
            <a:r>
              <a:rPr lang="nb-NO" dirty="0"/>
              <a:t> of </a:t>
            </a:r>
            <a:r>
              <a:rPr lang="nb-NO" dirty="0" err="1"/>
              <a:t>resources</a:t>
            </a:r>
            <a:r>
              <a:rPr lang="nb-NO" dirty="0"/>
              <a:t> for </a:t>
            </a:r>
            <a:r>
              <a:rPr lang="nb-NO" dirty="0" err="1"/>
              <a:t>implementation</a:t>
            </a:r>
            <a:r>
              <a:rPr lang="nb-NO" dirty="0"/>
              <a:t> - XSD, OWL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nb-NO" dirty="0" err="1"/>
              <a:t>Reuse</a:t>
            </a:r>
            <a:r>
              <a:rPr lang="nb-NO" dirty="0"/>
              <a:t> in </a:t>
            </a:r>
            <a:r>
              <a:rPr lang="nb-NO" dirty="0" err="1"/>
              <a:t>other</a:t>
            </a:r>
            <a:r>
              <a:rPr lang="nb-NO" dirty="0"/>
              <a:t> standards and by </a:t>
            </a:r>
            <a:r>
              <a:rPr lang="nb-NO" dirty="0" err="1"/>
              <a:t>other</a:t>
            </a:r>
            <a:r>
              <a:rPr lang="nb-NO" dirty="0"/>
              <a:t> stakeholders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nb-NO" dirty="0" err="1"/>
              <a:t>Reuse</a:t>
            </a:r>
            <a:r>
              <a:rPr lang="nb-NO" dirty="0"/>
              <a:t> in </a:t>
            </a:r>
            <a:r>
              <a:rPr lang="nb-NO" dirty="0" err="1"/>
              <a:t>future</a:t>
            </a:r>
            <a:r>
              <a:rPr lang="nb-NO" dirty="0"/>
              <a:t> </a:t>
            </a:r>
            <a:r>
              <a:rPr lang="nb-NO" dirty="0" err="1"/>
              <a:t>revisions</a:t>
            </a:r>
            <a:endParaRPr lang="nb-NO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nb-NO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nb-NO" dirty="0" err="1"/>
              <a:t>Automated</a:t>
            </a:r>
            <a:r>
              <a:rPr lang="nb-NO" dirty="0"/>
              <a:t> </a:t>
            </a:r>
            <a:r>
              <a:rPr lang="nb-NO" dirty="0" err="1"/>
              <a:t>documentation</a:t>
            </a:r>
            <a:endParaRPr lang="nb-NO" dirty="0"/>
          </a:p>
        </p:txBody>
      </p:sp>
      <p:pic>
        <p:nvPicPr>
          <p:cNvPr id="1026" name="Picture 2" descr="Bilderesultat for inspection clipart free">
            <a:extLst>
              <a:ext uri="{FF2B5EF4-FFF2-40B4-BE49-F238E27FC236}">
                <a16:creationId xmlns:a16="http://schemas.microsoft.com/office/drawing/2014/main" id="{AE58FA88-A718-4F0D-BBB0-D84BC60C7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53" y="3898195"/>
            <a:ext cx="1306346" cy="212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FFD26BD6-9295-4E98-A23E-4C8D2D99F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980" y="1047614"/>
            <a:ext cx="8783121" cy="851978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6B7D8309-894A-46E2-BBF7-AADDCEE1A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980" y="1968641"/>
            <a:ext cx="8783121" cy="619524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7DC0F41C-FD8D-4883-9C9F-BDDA2FAF2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386" y="2657215"/>
            <a:ext cx="8495939" cy="78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40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F01C5221-1CF8-4364-876D-8DB79A491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68362"/>
            <a:ext cx="8031972" cy="3989439"/>
          </a:xfrm>
        </p:spPr>
        <p:txBody>
          <a:bodyPr/>
          <a:lstStyle/>
          <a:p>
            <a:pPr fontAlgn="ctr"/>
            <a:r>
              <a:rPr lang="en-US" sz="2000" dirty="0"/>
              <a:t>The cooperation with PTs and WGs is very good at the moment. </a:t>
            </a:r>
          </a:p>
          <a:p>
            <a:pPr fontAlgn="ctr"/>
            <a:r>
              <a:rPr lang="en-US" sz="2000" dirty="0"/>
              <a:t>Projects are working in different ways</a:t>
            </a:r>
          </a:p>
          <a:p>
            <a:pPr lvl="1" fontAlgn="ctr"/>
            <a:r>
              <a:rPr lang="en-US" sz="1800" dirty="0"/>
              <a:t>Depending on technical restrictions and possibilities set by governments and employers.</a:t>
            </a:r>
          </a:p>
          <a:p>
            <a:pPr fontAlgn="ctr"/>
            <a:r>
              <a:rPr lang="nb-NO" sz="2000" dirty="0"/>
              <a:t>More </a:t>
            </a:r>
            <a:r>
              <a:rPr lang="nb-NO" sz="2000" dirty="0" err="1"/>
              <a:t>interactive</a:t>
            </a:r>
            <a:r>
              <a:rPr lang="nb-NO" sz="2000" dirty="0"/>
              <a:t> </a:t>
            </a:r>
            <a:r>
              <a:rPr lang="nb-NO" sz="2000" dirty="0" err="1"/>
              <a:t>work</a:t>
            </a:r>
            <a:r>
              <a:rPr lang="nb-NO" sz="2000" dirty="0"/>
              <a:t>: </a:t>
            </a:r>
          </a:p>
          <a:p>
            <a:pPr lvl="1" fontAlgn="ctr"/>
            <a:r>
              <a:rPr lang="nb-NO" sz="1800" dirty="0"/>
              <a:t>Virtual PT and WG Meetings, GitHub and ISO </a:t>
            </a:r>
            <a:r>
              <a:rPr lang="nb-NO" sz="1800" dirty="0" err="1"/>
              <a:t>Documents</a:t>
            </a:r>
            <a:r>
              <a:rPr lang="nb-NO" sz="1800" dirty="0"/>
              <a:t>, Email </a:t>
            </a:r>
            <a:r>
              <a:rPr lang="nb-NO" sz="1800" dirty="0" err="1"/>
              <a:t>discussions</a:t>
            </a:r>
            <a:r>
              <a:rPr lang="nb-NO" sz="1800" dirty="0"/>
              <a:t>, </a:t>
            </a:r>
            <a:r>
              <a:rPr lang="nb-NO" sz="1800" dirty="0" err="1"/>
              <a:t>Cloud</a:t>
            </a:r>
            <a:r>
              <a:rPr lang="nb-NO" sz="1800" dirty="0"/>
              <a:t> </a:t>
            </a:r>
            <a:r>
              <a:rPr lang="nb-NO" sz="1800" dirty="0" err="1"/>
              <a:t>sharing</a:t>
            </a:r>
            <a:r>
              <a:rPr lang="nb-NO" sz="1800" dirty="0"/>
              <a:t>…</a:t>
            </a:r>
          </a:p>
          <a:p>
            <a:pPr lvl="1" fontAlgn="ctr"/>
            <a:endParaRPr lang="nb-NO" sz="1800" dirty="0"/>
          </a:p>
          <a:p>
            <a:pPr fontAlgn="ctr"/>
            <a:r>
              <a:rPr lang="nb-NO" sz="2200" dirty="0" err="1"/>
              <a:t>Easier</a:t>
            </a:r>
            <a:r>
              <a:rPr lang="nb-NO" sz="2200" dirty="0"/>
              <a:t> to </a:t>
            </a:r>
            <a:r>
              <a:rPr lang="nb-NO" sz="2200" dirty="0" err="1"/>
              <a:t>follow</a:t>
            </a:r>
            <a:r>
              <a:rPr lang="nb-NO" sz="2200" dirty="0"/>
              <a:t> and </a:t>
            </a:r>
            <a:r>
              <a:rPr lang="nb-NO" sz="2200" dirty="0" err="1"/>
              <a:t>controll</a:t>
            </a:r>
            <a:r>
              <a:rPr lang="nb-NO" sz="2200" dirty="0"/>
              <a:t> </a:t>
            </a:r>
            <a:r>
              <a:rPr lang="nb-NO" sz="2200" dirty="0" err="1"/>
              <a:t>the</a:t>
            </a:r>
            <a:r>
              <a:rPr lang="nb-NO" sz="2200" dirty="0"/>
              <a:t> UML </a:t>
            </a:r>
            <a:r>
              <a:rPr lang="nb-NO" sz="2200" dirty="0" err="1"/>
              <a:t>work</a:t>
            </a:r>
            <a:endParaRPr lang="nb-NO" sz="2200" dirty="0"/>
          </a:p>
          <a:p>
            <a:pPr lvl="1" fontAlgn="ctr"/>
            <a:r>
              <a:rPr lang="nb-NO" sz="1800" dirty="0"/>
              <a:t>HMMG </a:t>
            </a:r>
            <a:r>
              <a:rPr lang="nb-NO" sz="1800" dirty="0" err="1"/>
              <a:t>members</a:t>
            </a:r>
            <a:r>
              <a:rPr lang="nb-NO" sz="1800" dirty="0"/>
              <a:t> </a:t>
            </a:r>
            <a:r>
              <a:rPr lang="nb-NO" sz="1800" dirty="0" err="1"/>
              <a:t>can</a:t>
            </a:r>
            <a:r>
              <a:rPr lang="nb-NO" sz="1800" dirty="0"/>
              <a:t> </a:t>
            </a:r>
            <a:r>
              <a:rPr lang="nb-NO" sz="1800" dirty="0" err="1"/>
              <a:t>attend</a:t>
            </a:r>
            <a:r>
              <a:rPr lang="nb-NO" sz="1800" dirty="0"/>
              <a:t> more PT and WG </a:t>
            </a:r>
            <a:r>
              <a:rPr lang="nb-NO" sz="1800" dirty="0" err="1"/>
              <a:t>meetings</a:t>
            </a:r>
            <a:r>
              <a:rPr lang="nb-NO" sz="1800" dirty="0"/>
              <a:t>. </a:t>
            </a:r>
          </a:p>
          <a:p>
            <a:pPr lvl="1" fontAlgn="ctr"/>
            <a:r>
              <a:rPr lang="nb-NO" sz="1800" dirty="0" err="1"/>
              <a:t>Can</a:t>
            </a:r>
            <a:r>
              <a:rPr lang="nb-NO" sz="1800" dirty="0"/>
              <a:t> </a:t>
            </a:r>
            <a:r>
              <a:rPr lang="nb-NO" sz="1800" dirty="0" err="1"/>
              <a:t>participate</a:t>
            </a:r>
            <a:r>
              <a:rPr lang="nb-NO" sz="1800" dirty="0"/>
              <a:t> in </a:t>
            </a:r>
            <a:r>
              <a:rPr lang="nb-NO" sz="1800" dirty="0" err="1"/>
              <a:t>discussions</a:t>
            </a:r>
            <a:r>
              <a:rPr lang="nb-NO" sz="1800" dirty="0"/>
              <a:t> </a:t>
            </a:r>
            <a:r>
              <a:rPr lang="nb-NO" sz="1800" dirty="0" err="1"/>
              <a:t>on</a:t>
            </a:r>
            <a:r>
              <a:rPr lang="nb-NO" sz="1800" dirty="0"/>
              <a:t> GitHub </a:t>
            </a:r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927AF0F1-5482-4464-AA2A-1E32EBB4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for the HM and POW</a:t>
            </a:r>
            <a:endParaRPr lang="nb-NO" dirty="0"/>
          </a:p>
        </p:txBody>
      </p:sp>
      <p:pic>
        <p:nvPicPr>
          <p:cNvPr id="5" name="Picture 2" descr="Bilderesultat for inspection clipart free">
            <a:extLst>
              <a:ext uri="{FF2B5EF4-FFF2-40B4-BE49-F238E27FC236}">
                <a16:creationId xmlns:a16="http://schemas.microsoft.com/office/drawing/2014/main" id="{99E02AC7-484B-44E3-BECF-591557B35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854" y="3379469"/>
            <a:ext cx="1305684" cy="212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6FFDF795-C836-499B-96BE-12C9020BF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462" y="5312607"/>
            <a:ext cx="8387864" cy="81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9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860E-9474-441A-8A22-26109022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HM cloud repository (read/write access, </a:t>
            </a:r>
            <a:r>
              <a:rPr lang="en-US" sz="1600" dirty="0">
                <a:hlinkClick r:id="rId2"/>
              </a:rPr>
              <a:t>for editors</a:t>
            </a:r>
            <a:r>
              <a:rPr lang="en-US" sz="1600" dirty="0"/>
              <a:t>) 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Cloud based, latest versions of all approved changes for all models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Sparx </a:t>
            </a:r>
            <a:r>
              <a:rPr lang="en-US" sz="1600" dirty="0" err="1"/>
              <a:t>ProCloud</a:t>
            </a:r>
            <a:r>
              <a:rPr lang="en-US" sz="1600" dirty="0"/>
              <a:t> Web (open for anyone)</a:t>
            </a:r>
          </a:p>
          <a:p>
            <a:pPr lvl="1">
              <a:lnSpc>
                <a:spcPct val="120000"/>
              </a:lnSpc>
            </a:pPr>
            <a:r>
              <a:rPr lang="en-US" sz="1400" dirty="0">
                <a:hlinkClick r:id="rId3"/>
              </a:rPr>
              <a:t>http://iso.sparxcloud.com/index.php</a:t>
            </a:r>
            <a:r>
              <a:rPr lang="en-US" sz="14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Sparx </a:t>
            </a:r>
            <a:r>
              <a:rPr lang="en-US" sz="1600" dirty="0" err="1"/>
              <a:t>ProCloud</a:t>
            </a:r>
            <a:r>
              <a:rPr lang="en-US" sz="1600" dirty="0"/>
              <a:t> Reusable Asset Service (</a:t>
            </a:r>
            <a:r>
              <a:rPr lang="en-US" sz="1600" dirty="0">
                <a:hlinkClick r:id="rId4"/>
              </a:rPr>
              <a:t>RAS</a:t>
            </a:r>
            <a:r>
              <a:rPr lang="en-US" sz="1600" dirty="0"/>
              <a:t>) 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Read access - download published versions of individual model packages directly into any EA project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hlinkClick r:id="rId5"/>
              </a:rPr>
              <a:t>GitHub</a:t>
            </a:r>
            <a:r>
              <a:rPr lang="en-US" sz="1600" dirty="0"/>
              <a:t> resources: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Standalone </a:t>
            </a:r>
            <a:r>
              <a:rPr lang="en-US" sz="1400" dirty="0">
                <a:hlinkClick r:id="rId6"/>
              </a:rPr>
              <a:t>‘Official’ EA project </a:t>
            </a:r>
            <a:r>
              <a:rPr lang="en-US" sz="1400" dirty="0"/>
              <a:t>– periodically synchronized with </a:t>
            </a:r>
            <a:r>
              <a:rPr lang="en-US" sz="1400" dirty="0" err="1"/>
              <a:t>ProCloud</a:t>
            </a:r>
            <a:endParaRPr lang="en-US" sz="1400" dirty="0"/>
          </a:p>
          <a:p>
            <a:pPr lvl="1">
              <a:lnSpc>
                <a:spcPct val="120000"/>
              </a:lnSpc>
            </a:pPr>
            <a:r>
              <a:rPr lang="en-US" sz="1400" dirty="0"/>
              <a:t>Standalone </a:t>
            </a:r>
            <a:r>
              <a:rPr lang="en-US" sz="1400" dirty="0">
                <a:hlinkClick r:id="rId7"/>
              </a:rPr>
              <a:t>‘Editorial’ EA project </a:t>
            </a:r>
            <a:r>
              <a:rPr lang="en-US" sz="1400" dirty="0"/>
              <a:t>– periodically synchronized with ‘Official’ EA project + ‘Editorial’ Packages</a:t>
            </a:r>
          </a:p>
          <a:p>
            <a:pPr>
              <a:lnSpc>
                <a:spcPct val="120000"/>
              </a:lnSpc>
            </a:pPr>
            <a:endParaRPr lang="en-CA" sz="1600" dirty="0"/>
          </a:p>
          <a:p>
            <a:pPr>
              <a:lnSpc>
                <a:spcPct val="120000"/>
              </a:lnSpc>
            </a:pPr>
            <a:r>
              <a:rPr lang="en-CA" sz="1600" dirty="0" err="1"/>
              <a:t>ProCloud</a:t>
            </a:r>
            <a:r>
              <a:rPr lang="en-CA" sz="1600" dirty="0"/>
              <a:t> is the primary repository</a:t>
            </a:r>
          </a:p>
          <a:p>
            <a:pPr>
              <a:lnSpc>
                <a:spcPct val="120000"/>
              </a:lnSpc>
            </a:pPr>
            <a:r>
              <a:rPr lang="en-CA" sz="1600" dirty="0"/>
              <a:t>EA projects on GitHub are provided for convenience, and are used by several PTs</a:t>
            </a:r>
          </a:p>
          <a:p>
            <a:pPr>
              <a:lnSpc>
                <a:spcPct val="120000"/>
              </a:lnSpc>
            </a:pPr>
            <a:endParaRPr lang="en-CA" sz="1600" dirty="0"/>
          </a:p>
          <a:p>
            <a:pPr>
              <a:lnSpc>
                <a:spcPct val="120000"/>
              </a:lnSpc>
            </a:pPr>
            <a:endParaRPr lang="en-CA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304FFA-C914-4E69-8078-88577735F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549"/>
            <a:ext cx="10972800" cy="753452"/>
          </a:xfrm>
        </p:spPr>
        <p:txBody>
          <a:bodyPr>
            <a:normAutofit/>
          </a:bodyPr>
          <a:lstStyle/>
          <a:p>
            <a:r>
              <a:rPr lang="en-US" dirty="0"/>
              <a:t>Accessing and working with the HM</a:t>
            </a:r>
            <a:endParaRPr lang="en-CA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90A47A7B-691B-4343-BB3F-2BF2CE886848}"/>
              </a:ext>
            </a:extLst>
          </p:cNvPr>
          <p:cNvSpPr/>
          <p:nvPr/>
        </p:nvSpPr>
        <p:spPr>
          <a:xfrm>
            <a:off x="609599" y="888712"/>
            <a:ext cx="9191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8"/>
              </a:rPr>
              <a:t>https://github.com/ISO-TC211/HMMG/wiki#accessing-the-isotc-211-harmonized-uml-model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2619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ISO_TC211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2210</TotalTime>
  <Words>1240</Words>
  <Application>Microsoft Office PowerPoint</Application>
  <PresentationFormat>Widescreen</PresentationFormat>
  <Paragraphs>190</Paragraphs>
  <Slides>20</Slides>
  <Notes>10</Notes>
  <HiddenSlides>1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20</vt:i4>
      </vt:variant>
    </vt:vector>
  </HeadingPairs>
  <TitlesOfParts>
    <vt:vector size="25" baseType="lpstr">
      <vt:lpstr>Arial</vt:lpstr>
      <vt:lpstr>Calibri</vt:lpstr>
      <vt:lpstr>Georgia</vt:lpstr>
      <vt:lpstr>Wingdings</vt:lpstr>
      <vt:lpstr>Office Theme</vt:lpstr>
      <vt:lpstr>ISO/TC211/AG 5</vt:lpstr>
      <vt:lpstr>ISO Code of Ethics and Conduct</vt:lpstr>
      <vt:lpstr>What and why?</vt:lpstr>
      <vt:lpstr>All ISO actors must uphold and respect the Code of Conduct </vt:lpstr>
      <vt:lpstr>Principles</vt:lpstr>
      <vt:lpstr>Agenda</vt:lpstr>
      <vt:lpstr>Status for the HM and POW</vt:lpstr>
      <vt:lpstr>Status for the HM and POW</vt:lpstr>
      <vt:lpstr>Accessing and working with the HM</vt:lpstr>
      <vt:lpstr>Tools for UML modelling</vt:lpstr>
      <vt:lpstr>Enterprise Architect Licenses</vt:lpstr>
      <vt:lpstr>TODO: Model maintenance</vt:lpstr>
      <vt:lpstr>Other issues</vt:lpstr>
      <vt:lpstr>TODO: Formalization of the collaboration with Sparx Systems</vt:lpstr>
      <vt:lpstr>Other issues – {ordered} vs {sequence}</vt:lpstr>
      <vt:lpstr>Other issues from projects</vt:lpstr>
      <vt:lpstr>Suggested resolutions</vt:lpstr>
      <vt:lpstr>HMMG Meeting Highlights </vt:lpstr>
      <vt:lpstr>HMMG Meeting Highlights </vt:lpstr>
      <vt:lpstr>Any other business?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Liesel Lange</dc:creator>
  <cp:lastModifiedBy>Knut Jetlund</cp:lastModifiedBy>
  <cp:revision>144</cp:revision>
  <dcterms:created xsi:type="dcterms:W3CDTF">2021-11-20T16:14:29Z</dcterms:created>
  <dcterms:modified xsi:type="dcterms:W3CDTF">2023-05-30T08:33:04Z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5fb66cb-1293-447c-8145-70f34275861f_Enabled">
    <vt:lpwstr>true</vt:lpwstr>
  </property>
  <property fmtid="{D5CDD505-2E9C-101B-9397-08002B2CF9AE}" pid="3" name="MSIP_Label_05fb66cb-1293-447c-8145-70f34275861f_SetDate">
    <vt:lpwstr>2022-02-23T15:14:43Z</vt:lpwstr>
  </property>
  <property fmtid="{D5CDD505-2E9C-101B-9397-08002B2CF9AE}" pid="4" name="MSIP_Label_05fb66cb-1293-447c-8145-70f34275861f_Method">
    <vt:lpwstr>Privileged</vt:lpwstr>
  </property>
  <property fmtid="{D5CDD505-2E9C-101B-9397-08002B2CF9AE}" pid="5" name="MSIP_Label_05fb66cb-1293-447c-8145-70f34275861f_Name">
    <vt:lpwstr>EXTERNAL</vt:lpwstr>
  </property>
  <property fmtid="{D5CDD505-2E9C-101B-9397-08002B2CF9AE}" pid="6" name="MSIP_Label_05fb66cb-1293-447c-8145-70f34275861f_SiteId">
    <vt:lpwstr>7988742d-c543-4b9a-87a9-10a7b354d289</vt:lpwstr>
  </property>
  <property fmtid="{D5CDD505-2E9C-101B-9397-08002B2CF9AE}" pid="7" name="MSIP_Label_05fb66cb-1293-447c-8145-70f34275861f_ActionId">
    <vt:lpwstr>fe967cf2-bfef-40d4-a704-7da82c57c853</vt:lpwstr>
  </property>
  <property fmtid="{D5CDD505-2E9C-101B-9397-08002B2CF9AE}" pid="8" name="MSIP_Label_05fb66cb-1293-447c-8145-70f34275861f_ContentBits">
    <vt:lpwstr>0</vt:lpwstr>
  </property>
  <property fmtid="{D5CDD505-2E9C-101B-9397-08002B2CF9AE}" pid="9" name="MSIP_Label_e5fbf486-f09d-4a86-8810-b4add863c98a_Enabled">
    <vt:lpwstr>true</vt:lpwstr>
  </property>
  <property fmtid="{D5CDD505-2E9C-101B-9397-08002B2CF9AE}" pid="10" name="MSIP_Label_e5fbf486-f09d-4a86-8810-b4add863c98a_SetDate">
    <vt:lpwstr>2022-05-10T13:37:55Z</vt:lpwstr>
  </property>
  <property fmtid="{D5CDD505-2E9C-101B-9397-08002B2CF9AE}" pid="11" name="MSIP_Label_e5fbf486-f09d-4a86-8810-b4add863c98a_Method">
    <vt:lpwstr>Privileged</vt:lpwstr>
  </property>
  <property fmtid="{D5CDD505-2E9C-101B-9397-08002B2CF9AE}" pid="12" name="MSIP_Label_e5fbf486-f09d-4a86-8810-b4add863c98a_Name">
    <vt:lpwstr>Public</vt:lpwstr>
  </property>
  <property fmtid="{D5CDD505-2E9C-101B-9397-08002B2CF9AE}" pid="13" name="MSIP_Label_e5fbf486-f09d-4a86-8810-b4add863c98a_SiteId">
    <vt:lpwstr>38856954-ed55-49f7-8bdd-738ffbbfd390</vt:lpwstr>
  </property>
  <property fmtid="{D5CDD505-2E9C-101B-9397-08002B2CF9AE}" pid="14" name="MSIP_Label_e5fbf486-f09d-4a86-8810-b4add863c98a_ActionId">
    <vt:lpwstr>98a993ac-2604-4062-af01-390033490a29</vt:lpwstr>
  </property>
  <property fmtid="{D5CDD505-2E9C-101B-9397-08002B2CF9AE}" pid="15" name="MSIP_Label_e5fbf486-f09d-4a86-8810-b4add863c98a_ContentBits">
    <vt:lpwstr>0</vt:lpwstr>
  </property>
</Properties>
</file>